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72" r:id="rId2"/>
    <p:sldMasterId id="2147483674" r:id="rId3"/>
  </p:sldMasterIdLst>
  <p:notesMasterIdLst>
    <p:notesMasterId r:id="rId34"/>
  </p:notesMasterIdLst>
  <p:sldIdLst>
    <p:sldId id="256" r:id="rId4"/>
    <p:sldId id="272" r:id="rId5"/>
    <p:sldId id="274" r:id="rId6"/>
    <p:sldId id="275" r:id="rId7"/>
    <p:sldId id="298" r:id="rId8"/>
    <p:sldId id="279" r:id="rId9"/>
    <p:sldId id="299" r:id="rId10"/>
    <p:sldId id="300" r:id="rId11"/>
    <p:sldId id="292" r:id="rId12"/>
    <p:sldId id="276" r:id="rId13"/>
    <p:sldId id="277" r:id="rId14"/>
    <p:sldId id="294" r:id="rId15"/>
    <p:sldId id="295" r:id="rId16"/>
    <p:sldId id="297" r:id="rId17"/>
    <p:sldId id="296" r:id="rId18"/>
    <p:sldId id="301" r:id="rId19"/>
    <p:sldId id="288" r:id="rId20"/>
    <p:sldId id="302" r:id="rId21"/>
    <p:sldId id="280" r:id="rId22"/>
    <p:sldId id="281" r:id="rId23"/>
    <p:sldId id="290" r:id="rId24"/>
    <p:sldId id="282" r:id="rId25"/>
    <p:sldId id="283" r:id="rId26"/>
    <p:sldId id="284" r:id="rId27"/>
    <p:sldId id="285" r:id="rId28"/>
    <p:sldId id="286" r:id="rId29"/>
    <p:sldId id="287" r:id="rId30"/>
    <p:sldId id="289" r:id="rId31"/>
    <p:sldId id="291" r:id="rId32"/>
    <p:sldId id="273" r:id="rId3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15610"/>
    <p:restoredTop sz="95982"/>
  </p:normalViewPr>
  <p:slideViewPr>
    <p:cSldViewPr snapToGrid="0">
      <p:cViewPr varScale="1">
        <p:scale>
          <a:sx n="157" d="100"/>
          <a:sy n="157" d="100"/>
        </p:scale>
        <p:origin x="320"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s>
</file>

<file path=ppt/media/audio1.wav>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2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2060774"/>
            <a:ext cx="6667500" cy="308272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1"/>
          <p:cNvPicPr>
            <a:picLocks noChangeAspect="1" noChangeArrowheads="1"/>
          </p:cNvPicPr>
          <p:nvPr/>
        </p:nvPicPr>
        <p:blipFill rotWithShape="1">
          <a:blip r:embed="rId3">
            <a:extLst>
              <a:ext uri="{28A0092B-C50C-407E-A947-70E740481C1C}">
                <a14:useLocalDpi xmlns:a14="http://schemas.microsoft.com/office/drawing/2010/main" val="0"/>
              </a:ext>
            </a:extLst>
          </a:blip>
          <a:srcRect l="31345" t="-1287"/>
          <a:stretch/>
        </p:blipFill>
        <p:spPr bwMode="auto">
          <a:xfrm>
            <a:off x="234670" y="107156"/>
            <a:ext cx="2657996" cy="70247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2714627" y="2381251"/>
            <a:ext cx="6296025" cy="1370774"/>
          </a:xfrm>
        </p:spPr>
        <p:txBody>
          <a:bodyPr>
            <a:normAutofit/>
          </a:bodyPr>
          <a:lstStyle>
            <a:lvl1pPr>
              <a:defRPr sz="34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2714625" y="3857625"/>
            <a:ext cx="6305550" cy="742950"/>
          </a:xfrm>
        </p:spPr>
        <p:txBody>
          <a:bodyPr/>
          <a:lstStyle>
            <a:lvl1pPr marL="0" indent="0" algn="ctr">
              <a:buNone/>
              <a:defRPr>
                <a:solidFill>
                  <a:schemeClr val="bg1"/>
                </a:solidFill>
              </a:defRPr>
            </a:lvl1pPr>
            <a:lvl2pPr marL="457166" indent="0" algn="ctr">
              <a:buNone/>
              <a:defRPr>
                <a:solidFill>
                  <a:schemeClr val="tx1">
                    <a:tint val="75000"/>
                  </a:schemeClr>
                </a:solidFill>
              </a:defRPr>
            </a:lvl2pPr>
            <a:lvl3pPr marL="914331" indent="0" algn="ctr">
              <a:buNone/>
              <a:defRPr>
                <a:solidFill>
                  <a:schemeClr val="tx1">
                    <a:tint val="75000"/>
                  </a:schemeClr>
                </a:solidFill>
              </a:defRPr>
            </a:lvl3pPr>
            <a:lvl4pPr marL="1371498" indent="0" algn="ctr">
              <a:buNone/>
              <a:defRPr>
                <a:solidFill>
                  <a:schemeClr val="tx1">
                    <a:tint val="75000"/>
                  </a:schemeClr>
                </a:solidFill>
              </a:defRPr>
            </a:lvl4pPr>
            <a:lvl5pPr marL="1828664" indent="0" algn="ctr">
              <a:buNone/>
              <a:defRPr>
                <a:solidFill>
                  <a:schemeClr val="tx1">
                    <a:tint val="75000"/>
                  </a:schemeClr>
                </a:solidFill>
              </a:defRPr>
            </a:lvl5pPr>
            <a:lvl6pPr marL="2285829" indent="0" algn="ctr">
              <a:buNone/>
              <a:defRPr>
                <a:solidFill>
                  <a:schemeClr val="tx1">
                    <a:tint val="75000"/>
                  </a:schemeClr>
                </a:solidFill>
              </a:defRPr>
            </a:lvl6pPr>
            <a:lvl7pPr marL="2742995" indent="0" algn="ctr">
              <a:buNone/>
              <a:defRPr>
                <a:solidFill>
                  <a:schemeClr val="tx1">
                    <a:tint val="75000"/>
                  </a:schemeClr>
                </a:solidFill>
              </a:defRPr>
            </a:lvl7pPr>
            <a:lvl8pPr marL="3200160" indent="0" algn="ctr">
              <a:buNone/>
              <a:defRPr>
                <a:solidFill>
                  <a:schemeClr val="tx1">
                    <a:tint val="75000"/>
                  </a:schemeClr>
                </a:solidFill>
              </a:defRPr>
            </a:lvl8pPr>
            <a:lvl9pPr marL="3657326" indent="0" algn="ctr">
              <a:buNone/>
              <a:defRPr>
                <a:solidFill>
                  <a:schemeClr val="tx1">
                    <a:tint val="75000"/>
                  </a:schemeClr>
                </a:solidFill>
              </a:defRPr>
            </a:lvl9pPr>
          </a:lstStyle>
          <a:p>
            <a:r>
              <a:rPr lang="en-US"/>
              <a:t>Click to edit Master subtitle style</a:t>
            </a:r>
            <a:endParaRPr lang="en-US" dirty="0"/>
          </a:p>
        </p:txBody>
      </p:sp>
      <p:sp>
        <p:nvSpPr>
          <p:cNvPr id="6" name="Date Placeholder 3"/>
          <p:cNvSpPr>
            <a:spLocks noGrp="1"/>
          </p:cNvSpPr>
          <p:nvPr>
            <p:ph type="dt" sz="half" idx="10"/>
          </p:nvPr>
        </p:nvSpPr>
        <p:spPr/>
        <p:txBody>
          <a:bodyPr/>
          <a:lstStyle>
            <a:lvl1pPr>
              <a:defRPr/>
            </a:lvl1pPr>
          </a:lstStyle>
          <a:p>
            <a:fld id="{D9AE6C21-4921-42CA-A488-618B657BE078}" type="datetimeFigureOut">
              <a:rPr lang="en-US" smtClean="0"/>
              <a:t>8/17/24</a:t>
            </a:fld>
            <a:endParaRPr lang="en-US"/>
          </a:p>
        </p:txBody>
      </p:sp>
      <p:sp>
        <p:nvSpPr>
          <p:cNvPr id="7" name="Footer Placeholder 4"/>
          <p:cNvSpPr>
            <a:spLocks noGrp="1"/>
          </p:cNvSpPr>
          <p:nvPr>
            <p:ph type="ftr" sz="quarter" idx="11"/>
          </p:nvPr>
        </p:nvSpPr>
        <p:spPr/>
        <p:txBody>
          <a:bodyPr/>
          <a:lstStyle>
            <a:lvl1pPr>
              <a:defRPr u="sng"/>
            </a:lvl1pPr>
          </a:lstStyle>
          <a:p>
            <a:endParaRPr lang="en-US"/>
          </a:p>
        </p:txBody>
      </p:sp>
      <p:sp>
        <p:nvSpPr>
          <p:cNvPr id="8" name="Slide Number Placeholder 5"/>
          <p:cNvSpPr>
            <a:spLocks noGrp="1"/>
          </p:cNvSpPr>
          <p:nvPr>
            <p:ph type="sldNum" sz="quarter" idx="12"/>
          </p:nvPr>
        </p:nvSpPr>
        <p:spPr/>
        <p:txBody>
          <a:bodyPr/>
          <a:lstStyle>
            <a:lvl1pPr>
              <a:defRPr/>
            </a:lvl1pPr>
          </a:lstStyle>
          <a:p>
            <a:pPr marL="0" lvl="0" indent="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33975391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D9AE6C21-4921-42CA-A488-618B657BE078}" type="datetimeFigureOut">
              <a:rPr lang="en-US" smtClean="0"/>
              <a:t>8/17/24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pPr marL="0" lvl="0" indent="0">
              <a:spcBef>
                <a:spcPts val="0"/>
              </a:spcBef>
              <a:spcAft>
                <a:spcPts val="0"/>
              </a:spcAft>
              <a:buNone/>
            </a:pPr>
            <a:fld id="{00000000-1234-1234-1234-123412341234}" type="slidenum">
              <a:rPr lang="en-GB" smtClean="0"/>
              <a:t>‹#›</a:t>
            </a:fld>
            <a:endParaRPr lang="en-GB"/>
          </a:p>
        </p:txBody>
      </p:sp>
      <p:pic>
        <p:nvPicPr>
          <p:cNvPr id="7" name="Picture 1">
            <a:extLst>
              <a:ext uri="{FF2B5EF4-FFF2-40B4-BE49-F238E27FC236}">
                <a16:creationId xmlns:a16="http://schemas.microsoft.com/office/drawing/2014/main" id="{917C6620-07BB-9AB0-EED8-DB40A5669CC7}"/>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32073" t="4715"/>
          <a:stretch/>
        </p:blipFill>
        <p:spPr bwMode="auto">
          <a:xfrm>
            <a:off x="16187" y="66696"/>
            <a:ext cx="1233363" cy="3100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7917476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GB"/>
              <a:t>‹#›</a:t>
            </a:fld>
            <a:endParaRPr/>
          </a:p>
        </p:txBody>
      </p:sp>
      <p:pic>
        <p:nvPicPr>
          <p:cNvPr id="2" name="Picture 1">
            <a:extLst>
              <a:ext uri="{FF2B5EF4-FFF2-40B4-BE49-F238E27FC236}">
                <a16:creationId xmlns:a16="http://schemas.microsoft.com/office/drawing/2014/main" id="{EEA83FAD-DE55-1F81-625A-14987DD0B46C}"/>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32073" t="4715"/>
          <a:stretch/>
        </p:blipFill>
        <p:spPr bwMode="auto">
          <a:xfrm>
            <a:off x="16187" y="66696"/>
            <a:ext cx="1233363" cy="3100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12369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2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2060774"/>
            <a:ext cx="6667500" cy="30827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8" y="116087"/>
            <a:ext cx="3871516" cy="6935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ctrTitle"/>
          </p:nvPr>
        </p:nvSpPr>
        <p:spPr>
          <a:xfrm>
            <a:off x="2714627" y="2381251"/>
            <a:ext cx="6296025" cy="1370774"/>
          </a:xfrm>
        </p:spPr>
        <p:txBody>
          <a:bodyPr>
            <a:normAutofit/>
          </a:bodyPr>
          <a:lstStyle>
            <a:lvl1pPr>
              <a:defRPr sz="3400"/>
            </a:lvl1pPr>
          </a:lstStyle>
          <a:p>
            <a:r>
              <a:rPr lang="en-US"/>
              <a:t>Click to edit Master title style</a:t>
            </a:r>
            <a:endParaRPr lang="en-US" dirty="0"/>
          </a:p>
        </p:txBody>
      </p:sp>
      <p:sp>
        <p:nvSpPr>
          <p:cNvPr id="3" name="Subtitle 2"/>
          <p:cNvSpPr>
            <a:spLocks noGrp="1"/>
          </p:cNvSpPr>
          <p:nvPr>
            <p:ph type="subTitle" idx="1"/>
          </p:nvPr>
        </p:nvSpPr>
        <p:spPr>
          <a:xfrm>
            <a:off x="2714625" y="3857625"/>
            <a:ext cx="6305550" cy="742950"/>
          </a:xfrm>
        </p:spPr>
        <p:txBody>
          <a:bodyPr/>
          <a:lstStyle>
            <a:lvl1pPr marL="0" indent="0" algn="ctr">
              <a:buNone/>
              <a:defRPr>
                <a:solidFill>
                  <a:schemeClr val="bg1"/>
                </a:solidFill>
              </a:defRPr>
            </a:lvl1pPr>
            <a:lvl2pPr marL="457166" indent="0" algn="ctr">
              <a:buNone/>
              <a:defRPr>
                <a:solidFill>
                  <a:schemeClr val="tx1">
                    <a:tint val="75000"/>
                  </a:schemeClr>
                </a:solidFill>
              </a:defRPr>
            </a:lvl2pPr>
            <a:lvl3pPr marL="914331" indent="0" algn="ctr">
              <a:buNone/>
              <a:defRPr>
                <a:solidFill>
                  <a:schemeClr val="tx1">
                    <a:tint val="75000"/>
                  </a:schemeClr>
                </a:solidFill>
              </a:defRPr>
            </a:lvl3pPr>
            <a:lvl4pPr marL="1371498" indent="0" algn="ctr">
              <a:buNone/>
              <a:defRPr>
                <a:solidFill>
                  <a:schemeClr val="tx1">
                    <a:tint val="75000"/>
                  </a:schemeClr>
                </a:solidFill>
              </a:defRPr>
            </a:lvl4pPr>
            <a:lvl5pPr marL="1828664" indent="0" algn="ctr">
              <a:buNone/>
              <a:defRPr>
                <a:solidFill>
                  <a:schemeClr val="tx1">
                    <a:tint val="75000"/>
                  </a:schemeClr>
                </a:solidFill>
              </a:defRPr>
            </a:lvl5pPr>
            <a:lvl6pPr marL="2285829" indent="0" algn="ctr">
              <a:buNone/>
              <a:defRPr>
                <a:solidFill>
                  <a:schemeClr val="tx1">
                    <a:tint val="75000"/>
                  </a:schemeClr>
                </a:solidFill>
              </a:defRPr>
            </a:lvl6pPr>
            <a:lvl7pPr marL="2742995" indent="0" algn="ctr">
              <a:buNone/>
              <a:defRPr>
                <a:solidFill>
                  <a:schemeClr val="tx1">
                    <a:tint val="75000"/>
                  </a:schemeClr>
                </a:solidFill>
              </a:defRPr>
            </a:lvl7pPr>
            <a:lvl8pPr marL="3200160" indent="0" algn="ctr">
              <a:buNone/>
              <a:defRPr>
                <a:solidFill>
                  <a:schemeClr val="tx1">
                    <a:tint val="75000"/>
                  </a:schemeClr>
                </a:solidFill>
              </a:defRPr>
            </a:lvl8pPr>
            <a:lvl9pPr marL="3657326" indent="0" algn="ctr">
              <a:buNone/>
              <a:defRPr>
                <a:solidFill>
                  <a:schemeClr val="tx1">
                    <a:tint val="75000"/>
                  </a:schemeClr>
                </a:solidFill>
              </a:defRPr>
            </a:lvl9pPr>
          </a:lstStyle>
          <a:p>
            <a:r>
              <a:rPr lang="en-US"/>
              <a:t>Click to edit Master subtitle style</a:t>
            </a:r>
            <a:endParaRPr lang="en-US" dirty="0"/>
          </a:p>
        </p:txBody>
      </p:sp>
      <p:sp>
        <p:nvSpPr>
          <p:cNvPr id="6" name="Date Placeholder 3"/>
          <p:cNvSpPr>
            <a:spLocks noGrp="1"/>
          </p:cNvSpPr>
          <p:nvPr>
            <p:ph type="dt" sz="half" idx="10"/>
          </p:nvPr>
        </p:nvSpPr>
        <p:spPr/>
        <p:txBody>
          <a:bodyPr/>
          <a:lstStyle>
            <a:lvl1pPr>
              <a:defRPr/>
            </a:lvl1pPr>
          </a:lstStyle>
          <a:p>
            <a:pPr defTabSz="914378"/>
            <a:fld id="{C1A00B59-F77B-4143-9908-A4016BE5E31F}" type="datetimeFigureOut">
              <a:rPr lang="vi-VN" smtClean="0"/>
              <a:pPr defTabSz="914378"/>
              <a:t>17/08/2024</a:t>
            </a:fld>
            <a:endParaRPr lang="vi-VN"/>
          </a:p>
        </p:txBody>
      </p:sp>
      <p:sp>
        <p:nvSpPr>
          <p:cNvPr id="7" name="Footer Placeholder 4"/>
          <p:cNvSpPr>
            <a:spLocks noGrp="1"/>
          </p:cNvSpPr>
          <p:nvPr>
            <p:ph type="ftr" sz="quarter" idx="11"/>
          </p:nvPr>
        </p:nvSpPr>
        <p:spPr/>
        <p:txBody>
          <a:bodyPr/>
          <a:lstStyle>
            <a:lvl1pPr>
              <a:defRPr u="sng"/>
            </a:lvl1pPr>
          </a:lstStyle>
          <a:p>
            <a:endParaRPr lang="vi-VN">
              <a:solidFill>
                <a:prstClr val="black">
                  <a:tint val="75000"/>
                </a:prstClr>
              </a:solidFill>
            </a:endParaRPr>
          </a:p>
        </p:txBody>
      </p:sp>
      <p:sp>
        <p:nvSpPr>
          <p:cNvPr id="8" name="Slide Number Placeholder 5"/>
          <p:cNvSpPr>
            <a:spLocks noGrp="1"/>
          </p:cNvSpPr>
          <p:nvPr>
            <p:ph type="sldNum" sz="quarter" idx="12"/>
          </p:nvPr>
        </p:nvSpPr>
        <p:spPr/>
        <p:txBody>
          <a:bodyPr/>
          <a:lstStyle>
            <a:lvl1pPr>
              <a:defRPr/>
            </a:lvl1pPr>
          </a:lstStyle>
          <a:p>
            <a:pPr defTabSz="914378"/>
            <a:fld id="{9E5EFB50-D8E2-4F7C-99D3-711EF45CF3D6}" type="slidenum">
              <a:rPr lang="vi-VN" smtClean="0"/>
              <a:pPr defTabSz="914378"/>
              <a:t>‹#›</a:t>
            </a:fld>
            <a:endParaRPr lang="vi-VN"/>
          </a:p>
        </p:txBody>
      </p:sp>
    </p:spTree>
    <p:extLst>
      <p:ext uri="{BB962C8B-B14F-4D97-AF65-F5344CB8AC3E}">
        <p14:creationId xmlns:p14="http://schemas.microsoft.com/office/powerpoint/2010/main" val="33999321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2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2060774"/>
            <a:ext cx="6667500" cy="30827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8" y="116087"/>
            <a:ext cx="3871516" cy="6935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ctrTitle"/>
          </p:nvPr>
        </p:nvSpPr>
        <p:spPr>
          <a:xfrm>
            <a:off x="2714627" y="2381251"/>
            <a:ext cx="6296025" cy="1370774"/>
          </a:xfrm>
        </p:spPr>
        <p:txBody>
          <a:bodyPr>
            <a:normAutofit/>
          </a:bodyPr>
          <a:lstStyle>
            <a:lvl1pPr>
              <a:defRPr sz="3400"/>
            </a:lvl1pPr>
          </a:lstStyle>
          <a:p>
            <a:r>
              <a:rPr lang="en-US"/>
              <a:t>Click to edit Master title style</a:t>
            </a:r>
            <a:endParaRPr lang="en-US" dirty="0"/>
          </a:p>
        </p:txBody>
      </p:sp>
      <p:sp>
        <p:nvSpPr>
          <p:cNvPr id="3" name="Subtitle 2"/>
          <p:cNvSpPr>
            <a:spLocks noGrp="1"/>
          </p:cNvSpPr>
          <p:nvPr>
            <p:ph type="subTitle" idx="1"/>
          </p:nvPr>
        </p:nvSpPr>
        <p:spPr>
          <a:xfrm>
            <a:off x="2714625" y="3857625"/>
            <a:ext cx="6305550" cy="742950"/>
          </a:xfrm>
        </p:spPr>
        <p:txBody>
          <a:bodyPr/>
          <a:lstStyle>
            <a:lvl1pPr marL="0" indent="0" algn="ctr">
              <a:buNone/>
              <a:defRPr>
                <a:solidFill>
                  <a:schemeClr val="bg1"/>
                </a:solidFill>
              </a:defRPr>
            </a:lvl1pPr>
            <a:lvl2pPr marL="457166" indent="0" algn="ctr">
              <a:buNone/>
              <a:defRPr>
                <a:solidFill>
                  <a:schemeClr val="tx1">
                    <a:tint val="75000"/>
                  </a:schemeClr>
                </a:solidFill>
              </a:defRPr>
            </a:lvl2pPr>
            <a:lvl3pPr marL="914331" indent="0" algn="ctr">
              <a:buNone/>
              <a:defRPr>
                <a:solidFill>
                  <a:schemeClr val="tx1">
                    <a:tint val="75000"/>
                  </a:schemeClr>
                </a:solidFill>
              </a:defRPr>
            </a:lvl3pPr>
            <a:lvl4pPr marL="1371498" indent="0" algn="ctr">
              <a:buNone/>
              <a:defRPr>
                <a:solidFill>
                  <a:schemeClr val="tx1">
                    <a:tint val="75000"/>
                  </a:schemeClr>
                </a:solidFill>
              </a:defRPr>
            </a:lvl4pPr>
            <a:lvl5pPr marL="1828664" indent="0" algn="ctr">
              <a:buNone/>
              <a:defRPr>
                <a:solidFill>
                  <a:schemeClr val="tx1">
                    <a:tint val="75000"/>
                  </a:schemeClr>
                </a:solidFill>
              </a:defRPr>
            </a:lvl5pPr>
            <a:lvl6pPr marL="2285829" indent="0" algn="ctr">
              <a:buNone/>
              <a:defRPr>
                <a:solidFill>
                  <a:schemeClr val="tx1">
                    <a:tint val="75000"/>
                  </a:schemeClr>
                </a:solidFill>
              </a:defRPr>
            </a:lvl6pPr>
            <a:lvl7pPr marL="2742995" indent="0" algn="ctr">
              <a:buNone/>
              <a:defRPr>
                <a:solidFill>
                  <a:schemeClr val="tx1">
                    <a:tint val="75000"/>
                  </a:schemeClr>
                </a:solidFill>
              </a:defRPr>
            </a:lvl7pPr>
            <a:lvl8pPr marL="3200160" indent="0" algn="ctr">
              <a:buNone/>
              <a:defRPr>
                <a:solidFill>
                  <a:schemeClr val="tx1">
                    <a:tint val="75000"/>
                  </a:schemeClr>
                </a:solidFill>
              </a:defRPr>
            </a:lvl8pPr>
            <a:lvl9pPr marL="3657326" indent="0" algn="ctr">
              <a:buNone/>
              <a:defRPr>
                <a:solidFill>
                  <a:schemeClr val="tx1">
                    <a:tint val="75000"/>
                  </a:schemeClr>
                </a:solidFill>
              </a:defRPr>
            </a:lvl9pPr>
          </a:lstStyle>
          <a:p>
            <a:r>
              <a:rPr lang="en-US"/>
              <a:t>Click to edit Master subtitle style</a:t>
            </a:r>
            <a:endParaRPr lang="en-US" dirty="0"/>
          </a:p>
        </p:txBody>
      </p:sp>
      <p:sp>
        <p:nvSpPr>
          <p:cNvPr id="6" name="Date Placeholder 3"/>
          <p:cNvSpPr>
            <a:spLocks noGrp="1"/>
          </p:cNvSpPr>
          <p:nvPr>
            <p:ph type="dt" sz="half" idx="10"/>
          </p:nvPr>
        </p:nvSpPr>
        <p:spPr/>
        <p:txBody>
          <a:bodyPr/>
          <a:lstStyle>
            <a:lvl1pPr>
              <a:defRPr/>
            </a:lvl1pPr>
          </a:lstStyle>
          <a:p>
            <a:pPr defTabSz="914378"/>
            <a:fld id="{C1A00B59-F77B-4143-9908-A4016BE5E31F}" type="datetimeFigureOut">
              <a:rPr lang="vi-VN" smtClean="0"/>
              <a:pPr defTabSz="914378"/>
              <a:t>17/08/2024</a:t>
            </a:fld>
            <a:endParaRPr lang="vi-VN"/>
          </a:p>
        </p:txBody>
      </p:sp>
      <p:sp>
        <p:nvSpPr>
          <p:cNvPr id="7" name="Footer Placeholder 4"/>
          <p:cNvSpPr>
            <a:spLocks noGrp="1"/>
          </p:cNvSpPr>
          <p:nvPr>
            <p:ph type="ftr" sz="quarter" idx="11"/>
          </p:nvPr>
        </p:nvSpPr>
        <p:spPr/>
        <p:txBody>
          <a:bodyPr/>
          <a:lstStyle>
            <a:lvl1pPr>
              <a:defRPr u="sng"/>
            </a:lvl1pPr>
          </a:lstStyle>
          <a:p>
            <a:endParaRPr lang="vi-VN">
              <a:solidFill>
                <a:prstClr val="black">
                  <a:tint val="75000"/>
                </a:prstClr>
              </a:solidFill>
            </a:endParaRPr>
          </a:p>
        </p:txBody>
      </p:sp>
      <p:sp>
        <p:nvSpPr>
          <p:cNvPr id="8" name="Slide Number Placeholder 5"/>
          <p:cNvSpPr>
            <a:spLocks noGrp="1"/>
          </p:cNvSpPr>
          <p:nvPr>
            <p:ph type="sldNum" sz="quarter" idx="12"/>
          </p:nvPr>
        </p:nvSpPr>
        <p:spPr/>
        <p:txBody>
          <a:bodyPr/>
          <a:lstStyle>
            <a:lvl1pPr>
              <a:defRPr/>
            </a:lvl1pPr>
          </a:lstStyle>
          <a:p>
            <a:pPr defTabSz="914378"/>
            <a:fld id="{9E5EFB50-D8E2-4F7C-99D3-711EF45CF3D6}" type="slidenum">
              <a:rPr lang="vi-VN" smtClean="0"/>
              <a:pPr defTabSz="914378"/>
              <a:t>‹#›</a:t>
            </a:fld>
            <a:endParaRPr lang="vi-VN"/>
          </a:p>
        </p:txBody>
      </p:sp>
    </p:spTree>
    <p:extLst>
      <p:ext uri="{BB962C8B-B14F-4D97-AF65-F5344CB8AC3E}">
        <p14:creationId xmlns:p14="http://schemas.microsoft.com/office/powerpoint/2010/main" val="19525128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99" y="116088"/>
            <a:ext cx="1815703" cy="3254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476250" y="381000"/>
            <a:ext cx="8229600" cy="613877"/>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defTabSz="914378"/>
            <a:fld id="{C1A00B59-F77B-4143-9908-A4016BE5E31F}" type="datetimeFigureOut">
              <a:rPr lang="vi-VN" smtClean="0"/>
              <a:pPr defTabSz="914378"/>
              <a:t>17/08/2024</a:t>
            </a:fld>
            <a:endParaRPr lang="vi-VN"/>
          </a:p>
        </p:txBody>
      </p:sp>
      <p:sp>
        <p:nvSpPr>
          <p:cNvPr id="6" name="Footer Placeholder 4"/>
          <p:cNvSpPr>
            <a:spLocks noGrp="1"/>
          </p:cNvSpPr>
          <p:nvPr>
            <p:ph type="ftr" sz="quarter" idx="11"/>
          </p:nvPr>
        </p:nvSpPr>
        <p:spPr/>
        <p:txBody>
          <a:bodyPr/>
          <a:lstStyle>
            <a:lvl1pPr>
              <a:defRPr/>
            </a:lvl1pPr>
          </a:lstStyle>
          <a:p>
            <a:endParaRPr lang="vi-VN">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defTabSz="914378"/>
            <a:fld id="{9E5EFB50-D8E2-4F7C-99D3-711EF45CF3D6}" type="slidenum">
              <a:rPr lang="vi-VN" smtClean="0"/>
              <a:pPr defTabSz="914378"/>
              <a:t>‹#›</a:t>
            </a:fld>
            <a:endParaRPr lang="vi-VN"/>
          </a:p>
        </p:txBody>
      </p:sp>
    </p:spTree>
    <p:extLst>
      <p:ext uri="{BB962C8B-B14F-4D97-AF65-F5344CB8AC3E}">
        <p14:creationId xmlns:p14="http://schemas.microsoft.com/office/powerpoint/2010/main" val="35452645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defTabSz="914378"/>
            <a:fld id="{C1A00B59-F77B-4143-9908-A4016BE5E31F}" type="datetimeFigureOut">
              <a:rPr lang="vi-VN" smtClean="0"/>
              <a:pPr defTabSz="914378"/>
              <a:t>17/08/2024</a:t>
            </a:fld>
            <a:endParaRPr lang="vi-VN"/>
          </a:p>
        </p:txBody>
      </p:sp>
      <p:sp>
        <p:nvSpPr>
          <p:cNvPr id="6" name="Footer Placeholder 4"/>
          <p:cNvSpPr>
            <a:spLocks noGrp="1"/>
          </p:cNvSpPr>
          <p:nvPr>
            <p:ph type="ftr" sz="quarter" idx="11"/>
          </p:nvPr>
        </p:nvSpPr>
        <p:spPr/>
        <p:txBody>
          <a:bodyPr/>
          <a:lstStyle>
            <a:lvl1pPr>
              <a:defRPr/>
            </a:lvl1pPr>
          </a:lstStyle>
          <a:p>
            <a:endParaRPr lang="vi-VN">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defTabSz="914378"/>
            <a:fld id="{9E5EFB50-D8E2-4F7C-99D3-711EF45CF3D6}" type="slidenum">
              <a:rPr lang="vi-VN" smtClean="0"/>
              <a:pPr defTabSz="914378"/>
              <a:t>‹#›</a:t>
            </a:fld>
            <a:endParaRPr lang="vi-VN"/>
          </a:p>
        </p:txBody>
      </p:sp>
    </p:spTree>
    <p:extLst>
      <p:ext uri="{BB962C8B-B14F-4D97-AF65-F5344CB8AC3E}">
        <p14:creationId xmlns:p14="http://schemas.microsoft.com/office/powerpoint/2010/main" val="33737689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166" indent="0">
              <a:buNone/>
              <a:defRPr sz="2000" b="1"/>
            </a:lvl2pPr>
            <a:lvl3pPr marL="914331" indent="0">
              <a:buNone/>
              <a:defRPr sz="1800" b="1"/>
            </a:lvl3pPr>
            <a:lvl4pPr marL="1371498" indent="0">
              <a:buNone/>
              <a:defRPr sz="1600" b="1"/>
            </a:lvl4pPr>
            <a:lvl5pPr marL="1828664" indent="0">
              <a:buNone/>
              <a:defRPr sz="1600" b="1"/>
            </a:lvl5pPr>
            <a:lvl6pPr marL="2285829" indent="0">
              <a:buNone/>
              <a:defRPr sz="1600" b="1"/>
            </a:lvl6pPr>
            <a:lvl7pPr marL="2742995" indent="0">
              <a:buNone/>
              <a:defRPr sz="1600" b="1"/>
            </a:lvl7pPr>
            <a:lvl8pPr marL="3200160" indent="0">
              <a:buNone/>
              <a:defRPr sz="1600" b="1"/>
            </a:lvl8pPr>
            <a:lvl9pPr marL="3657326"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400" b="1"/>
            </a:lvl1pPr>
            <a:lvl2pPr marL="457166" indent="0">
              <a:buNone/>
              <a:defRPr sz="2000" b="1"/>
            </a:lvl2pPr>
            <a:lvl3pPr marL="914331" indent="0">
              <a:buNone/>
              <a:defRPr sz="1800" b="1"/>
            </a:lvl3pPr>
            <a:lvl4pPr marL="1371498" indent="0">
              <a:buNone/>
              <a:defRPr sz="1600" b="1"/>
            </a:lvl4pPr>
            <a:lvl5pPr marL="1828664" indent="0">
              <a:buNone/>
              <a:defRPr sz="1600" b="1"/>
            </a:lvl5pPr>
            <a:lvl6pPr marL="2285829" indent="0">
              <a:buNone/>
              <a:defRPr sz="1600" b="1"/>
            </a:lvl6pPr>
            <a:lvl7pPr marL="2742995" indent="0">
              <a:buNone/>
              <a:defRPr sz="1600" b="1"/>
            </a:lvl7pPr>
            <a:lvl8pPr marL="3200160" indent="0">
              <a:buNone/>
              <a:defRPr sz="1600" b="1"/>
            </a:lvl8pPr>
            <a:lvl9pPr marL="3657326"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defTabSz="914378"/>
            <a:fld id="{C1A00B59-F77B-4143-9908-A4016BE5E31F}" type="datetimeFigureOut">
              <a:rPr lang="vi-VN" smtClean="0"/>
              <a:pPr defTabSz="914378"/>
              <a:t>17/08/2024</a:t>
            </a:fld>
            <a:endParaRPr lang="vi-VN"/>
          </a:p>
        </p:txBody>
      </p:sp>
      <p:sp>
        <p:nvSpPr>
          <p:cNvPr id="8" name="Footer Placeholder 4"/>
          <p:cNvSpPr>
            <a:spLocks noGrp="1"/>
          </p:cNvSpPr>
          <p:nvPr>
            <p:ph type="ftr" sz="quarter" idx="11"/>
          </p:nvPr>
        </p:nvSpPr>
        <p:spPr/>
        <p:txBody>
          <a:bodyPr/>
          <a:lstStyle>
            <a:lvl1pPr>
              <a:defRPr/>
            </a:lvl1pPr>
          </a:lstStyle>
          <a:p>
            <a:endParaRPr lang="vi-VN">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pPr defTabSz="914378"/>
            <a:fld id="{9E5EFB50-D8E2-4F7C-99D3-711EF45CF3D6}" type="slidenum">
              <a:rPr lang="vi-VN" smtClean="0"/>
              <a:pPr defTabSz="914378"/>
              <a:t>‹#›</a:t>
            </a:fld>
            <a:endParaRPr lang="vi-VN"/>
          </a:p>
        </p:txBody>
      </p:sp>
    </p:spTree>
    <p:extLst>
      <p:ext uri="{BB962C8B-B14F-4D97-AF65-F5344CB8AC3E}">
        <p14:creationId xmlns:p14="http://schemas.microsoft.com/office/powerpoint/2010/main" val="13316130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defTabSz="914378"/>
            <a:fld id="{C1A00B59-F77B-4143-9908-A4016BE5E31F}" type="datetimeFigureOut">
              <a:rPr lang="vi-VN" smtClean="0"/>
              <a:pPr defTabSz="914378"/>
              <a:t>17/08/2024</a:t>
            </a:fld>
            <a:endParaRPr lang="vi-VN"/>
          </a:p>
        </p:txBody>
      </p:sp>
      <p:sp>
        <p:nvSpPr>
          <p:cNvPr id="4" name="Footer Placeholder 4"/>
          <p:cNvSpPr>
            <a:spLocks noGrp="1"/>
          </p:cNvSpPr>
          <p:nvPr>
            <p:ph type="ftr" sz="quarter" idx="11"/>
          </p:nvPr>
        </p:nvSpPr>
        <p:spPr/>
        <p:txBody>
          <a:bodyPr/>
          <a:lstStyle>
            <a:lvl1pPr>
              <a:defRPr/>
            </a:lvl1pPr>
          </a:lstStyle>
          <a:p>
            <a:endParaRPr lang="vi-VN">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pPr defTabSz="914378"/>
            <a:fld id="{9E5EFB50-D8E2-4F7C-99D3-711EF45CF3D6}" type="slidenum">
              <a:rPr lang="vi-VN" smtClean="0"/>
              <a:pPr defTabSz="914378"/>
              <a:t>‹#›</a:t>
            </a:fld>
            <a:endParaRPr lang="vi-VN"/>
          </a:p>
        </p:txBody>
      </p:sp>
    </p:spTree>
    <p:extLst>
      <p:ext uri="{BB962C8B-B14F-4D97-AF65-F5344CB8AC3E}">
        <p14:creationId xmlns:p14="http://schemas.microsoft.com/office/powerpoint/2010/main" val="12812175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defTabSz="914378"/>
            <a:fld id="{C1A00B59-F77B-4143-9908-A4016BE5E31F}" type="datetimeFigureOut">
              <a:rPr lang="vi-VN" smtClean="0"/>
              <a:pPr defTabSz="914378"/>
              <a:t>17/08/2024</a:t>
            </a:fld>
            <a:endParaRPr lang="vi-VN"/>
          </a:p>
        </p:txBody>
      </p:sp>
      <p:sp>
        <p:nvSpPr>
          <p:cNvPr id="3" name="Footer Placeholder 4"/>
          <p:cNvSpPr>
            <a:spLocks noGrp="1"/>
          </p:cNvSpPr>
          <p:nvPr>
            <p:ph type="ftr" sz="quarter" idx="11"/>
          </p:nvPr>
        </p:nvSpPr>
        <p:spPr/>
        <p:txBody>
          <a:bodyPr/>
          <a:lstStyle>
            <a:lvl1pPr>
              <a:defRPr/>
            </a:lvl1pPr>
          </a:lstStyle>
          <a:p>
            <a:endParaRPr lang="vi-VN">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pPr defTabSz="914378"/>
            <a:fld id="{9E5EFB50-D8E2-4F7C-99D3-711EF45CF3D6}" type="slidenum">
              <a:rPr lang="vi-VN" smtClean="0"/>
              <a:pPr defTabSz="914378"/>
              <a:t>‹#›</a:t>
            </a:fld>
            <a:endParaRPr lang="vi-VN"/>
          </a:p>
        </p:txBody>
      </p:sp>
    </p:spTree>
    <p:extLst>
      <p:ext uri="{BB962C8B-B14F-4D97-AF65-F5344CB8AC3E}">
        <p14:creationId xmlns:p14="http://schemas.microsoft.com/office/powerpoint/2010/main" val="293876140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076327"/>
            <a:ext cx="3008313" cy="3518297"/>
          </a:xfrm>
        </p:spPr>
        <p:txBody>
          <a:bodyPr/>
          <a:lstStyle>
            <a:lvl1pPr marL="0" indent="0">
              <a:buNone/>
              <a:defRPr sz="1400"/>
            </a:lvl1pPr>
            <a:lvl2pPr marL="457166" indent="0">
              <a:buNone/>
              <a:defRPr sz="1200"/>
            </a:lvl2pPr>
            <a:lvl3pPr marL="914331" indent="0">
              <a:buNone/>
              <a:defRPr sz="1000"/>
            </a:lvl3pPr>
            <a:lvl4pPr marL="1371498" indent="0">
              <a:buNone/>
              <a:defRPr sz="900"/>
            </a:lvl4pPr>
            <a:lvl5pPr marL="1828664" indent="0">
              <a:buNone/>
              <a:defRPr sz="900"/>
            </a:lvl5pPr>
            <a:lvl6pPr marL="2285829" indent="0">
              <a:buNone/>
              <a:defRPr sz="900"/>
            </a:lvl6pPr>
            <a:lvl7pPr marL="2742995" indent="0">
              <a:buNone/>
              <a:defRPr sz="900"/>
            </a:lvl7pPr>
            <a:lvl8pPr marL="3200160" indent="0">
              <a:buNone/>
              <a:defRPr sz="900"/>
            </a:lvl8pPr>
            <a:lvl9pPr marL="3657326"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defTabSz="914378"/>
            <a:fld id="{C1A00B59-F77B-4143-9908-A4016BE5E31F}" type="datetimeFigureOut">
              <a:rPr lang="vi-VN" smtClean="0"/>
              <a:pPr defTabSz="914378"/>
              <a:t>17/08/2024</a:t>
            </a:fld>
            <a:endParaRPr lang="vi-VN"/>
          </a:p>
        </p:txBody>
      </p:sp>
      <p:sp>
        <p:nvSpPr>
          <p:cNvPr id="6" name="Footer Placeholder 4"/>
          <p:cNvSpPr>
            <a:spLocks noGrp="1"/>
          </p:cNvSpPr>
          <p:nvPr>
            <p:ph type="ftr" sz="quarter" idx="11"/>
          </p:nvPr>
        </p:nvSpPr>
        <p:spPr/>
        <p:txBody>
          <a:bodyPr/>
          <a:lstStyle>
            <a:lvl1pPr>
              <a:defRPr/>
            </a:lvl1pPr>
          </a:lstStyle>
          <a:p>
            <a:endParaRPr lang="vi-VN">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defTabSz="914378"/>
            <a:fld id="{9E5EFB50-D8E2-4F7C-99D3-711EF45CF3D6}" type="slidenum">
              <a:rPr lang="vi-VN" smtClean="0"/>
              <a:pPr defTabSz="914378"/>
              <a:t>‹#›</a:t>
            </a:fld>
            <a:endParaRPr lang="vi-VN"/>
          </a:p>
        </p:txBody>
      </p:sp>
    </p:spTree>
    <p:extLst>
      <p:ext uri="{BB962C8B-B14F-4D97-AF65-F5344CB8AC3E}">
        <p14:creationId xmlns:p14="http://schemas.microsoft.com/office/powerpoint/2010/main" val="3137979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76250" y="381000"/>
            <a:ext cx="8229600" cy="613877"/>
          </a:xfrm>
        </p:spPr>
        <p:txBody>
          <a:bodyPr/>
          <a:lstStyle>
            <a:lvl1pPr>
              <a:defRPr>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450"/>
              </a:spcBef>
              <a:spcAft>
                <a:spcPts val="450"/>
              </a:spcAft>
              <a:defRPr>
                <a:latin typeface="Times New Roman" panose="02020603050405020304" pitchFamily="18" charset="0"/>
                <a:cs typeface="Times New Roman" panose="02020603050405020304" pitchFamily="18" charset="0"/>
              </a:defRPr>
            </a:lvl1pPr>
            <a:lvl2pPr>
              <a:spcBef>
                <a:spcPts val="450"/>
              </a:spcBef>
              <a:spcAft>
                <a:spcPts val="450"/>
              </a:spcAft>
              <a:defRPr>
                <a:latin typeface="Times New Roman" panose="02020603050405020304" pitchFamily="18" charset="0"/>
                <a:cs typeface="Times New Roman" panose="02020603050405020304" pitchFamily="18" charset="0"/>
              </a:defRPr>
            </a:lvl2pPr>
            <a:lvl3pPr>
              <a:spcBef>
                <a:spcPts val="450"/>
              </a:spcBef>
              <a:spcAft>
                <a:spcPts val="450"/>
              </a:spcAft>
              <a:defRPr>
                <a:latin typeface="Times New Roman" panose="02020603050405020304" pitchFamily="18" charset="0"/>
                <a:cs typeface="Times New Roman" panose="02020603050405020304" pitchFamily="18" charset="0"/>
              </a:defRPr>
            </a:lvl3pPr>
            <a:lvl4pPr>
              <a:spcBef>
                <a:spcPts val="450"/>
              </a:spcBef>
              <a:spcAft>
                <a:spcPts val="450"/>
              </a:spcAft>
              <a:defRPr>
                <a:latin typeface="Times New Roman" panose="02020603050405020304" pitchFamily="18" charset="0"/>
                <a:cs typeface="Times New Roman" panose="02020603050405020304" pitchFamily="18" charset="0"/>
              </a:defRPr>
            </a:lvl4pPr>
            <a:lvl5pPr>
              <a:spcBef>
                <a:spcPts val="450"/>
              </a:spcBef>
              <a:spcAft>
                <a:spcPts val="450"/>
              </a:spcAft>
              <a:defRPr>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fld id="{D9AE6C21-4921-42CA-A488-618B657BE078}" type="datetimeFigureOut">
              <a:rPr lang="en-US" smtClean="0"/>
              <a:t>8/17/24</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pPr marL="0" lvl="0" indent="0">
              <a:spcBef>
                <a:spcPts val="0"/>
              </a:spcBef>
              <a:spcAft>
                <a:spcPts val="0"/>
              </a:spcAft>
              <a:buNone/>
            </a:pPr>
            <a:fld id="{00000000-1234-1234-1234-123412341234}" type="slidenum">
              <a:rPr lang="en-GB" smtClean="0"/>
              <a:t>‹#›</a:t>
            </a:fld>
            <a:endParaRPr lang="en-GB"/>
          </a:p>
        </p:txBody>
      </p:sp>
      <p:pic>
        <p:nvPicPr>
          <p:cNvPr id="8" name="Picture 1">
            <a:extLst>
              <a:ext uri="{FF2B5EF4-FFF2-40B4-BE49-F238E27FC236}">
                <a16:creationId xmlns:a16="http://schemas.microsoft.com/office/drawing/2014/main" id="{B02D47B1-0589-8257-1D2B-8B41C8982495}"/>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32073" t="4715"/>
          <a:stretch/>
        </p:blipFill>
        <p:spPr bwMode="auto">
          <a:xfrm>
            <a:off x="16187" y="66696"/>
            <a:ext cx="1233363" cy="3100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52240221"/>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3200"/>
            </a:lvl1pPr>
            <a:lvl2pPr marL="457166" indent="0">
              <a:buNone/>
              <a:defRPr sz="2800"/>
            </a:lvl2pPr>
            <a:lvl3pPr marL="914331" indent="0">
              <a:buNone/>
              <a:defRPr sz="2400"/>
            </a:lvl3pPr>
            <a:lvl4pPr marL="1371498" indent="0">
              <a:buNone/>
              <a:defRPr sz="2000"/>
            </a:lvl4pPr>
            <a:lvl5pPr marL="1828664" indent="0">
              <a:buNone/>
              <a:defRPr sz="2000"/>
            </a:lvl5pPr>
            <a:lvl6pPr marL="2285829" indent="0">
              <a:buNone/>
              <a:defRPr sz="2000"/>
            </a:lvl6pPr>
            <a:lvl7pPr marL="2742995" indent="0">
              <a:buNone/>
              <a:defRPr sz="2000"/>
            </a:lvl7pPr>
            <a:lvl8pPr marL="3200160" indent="0">
              <a:buNone/>
              <a:defRPr sz="2000"/>
            </a:lvl8pPr>
            <a:lvl9pPr marL="3657326"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166" indent="0">
              <a:buNone/>
              <a:defRPr sz="1200"/>
            </a:lvl2pPr>
            <a:lvl3pPr marL="914331" indent="0">
              <a:buNone/>
              <a:defRPr sz="1000"/>
            </a:lvl3pPr>
            <a:lvl4pPr marL="1371498" indent="0">
              <a:buNone/>
              <a:defRPr sz="900"/>
            </a:lvl4pPr>
            <a:lvl5pPr marL="1828664" indent="0">
              <a:buNone/>
              <a:defRPr sz="900"/>
            </a:lvl5pPr>
            <a:lvl6pPr marL="2285829" indent="0">
              <a:buNone/>
              <a:defRPr sz="900"/>
            </a:lvl6pPr>
            <a:lvl7pPr marL="2742995" indent="0">
              <a:buNone/>
              <a:defRPr sz="900"/>
            </a:lvl7pPr>
            <a:lvl8pPr marL="3200160" indent="0">
              <a:buNone/>
              <a:defRPr sz="900"/>
            </a:lvl8pPr>
            <a:lvl9pPr marL="3657326"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defTabSz="914378"/>
            <a:fld id="{C1A00B59-F77B-4143-9908-A4016BE5E31F}" type="datetimeFigureOut">
              <a:rPr lang="vi-VN" smtClean="0"/>
              <a:pPr defTabSz="914378"/>
              <a:t>17/08/2024</a:t>
            </a:fld>
            <a:endParaRPr lang="vi-VN"/>
          </a:p>
        </p:txBody>
      </p:sp>
      <p:sp>
        <p:nvSpPr>
          <p:cNvPr id="6" name="Footer Placeholder 4"/>
          <p:cNvSpPr>
            <a:spLocks noGrp="1"/>
          </p:cNvSpPr>
          <p:nvPr>
            <p:ph type="ftr" sz="quarter" idx="11"/>
          </p:nvPr>
        </p:nvSpPr>
        <p:spPr/>
        <p:txBody>
          <a:bodyPr/>
          <a:lstStyle>
            <a:lvl1pPr>
              <a:defRPr/>
            </a:lvl1pPr>
          </a:lstStyle>
          <a:p>
            <a:endParaRPr lang="vi-VN">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pPr defTabSz="914378"/>
            <a:fld id="{9E5EFB50-D8E2-4F7C-99D3-711EF45CF3D6}" type="slidenum">
              <a:rPr lang="vi-VN" smtClean="0"/>
              <a:pPr defTabSz="914378"/>
              <a:t>‹#›</a:t>
            </a:fld>
            <a:endParaRPr lang="vi-VN"/>
          </a:p>
        </p:txBody>
      </p:sp>
    </p:spTree>
    <p:extLst>
      <p:ext uri="{BB962C8B-B14F-4D97-AF65-F5344CB8AC3E}">
        <p14:creationId xmlns:p14="http://schemas.microsoft.com/office/powerpoint/2010/main" val="28118713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defTabSz="914378"/>
            <a:fld id="{C1A00B59-F77B-4143-9908-A4016BE5E31F}" type="datetimeFigureOut">
              <a:rPr lang="vi-VN" smtClean="0"/>
              <a:pPr defTabSz="914378"/>
              <a:t>17/08/2024</a:t>
            </a:fld>
            <a:endParaRPr lang="vi-VN"/>
          </a:p>
        </p:txBody>
      </p:sp>
      <p:sp>
        <p:nvSpPr>
          <p:cNvPr id="5" name="Footer Placeholder 4"/>
          <p:cNvSpPr>
            <a:spLocks noGrp="1"/>
          </p:cNvSpPr>
          <p:nvPr>
            <p:ph type="ftr" sz="quarter" idx="11"/>
          </p:nvPr>
        </p:nvSpPr>
        <p:spPr/>
        <p:txBody>
          <a:bodyPr/>
          <a:lstStyle>
            <a:lvl1pPr>
              <a:defRPr/>
            </a:lvl1pPr>
          </a:lstStyle>
          <a:p>
            <a:endParaRPr lang="vi-VN">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defTabSz="914378"/>
            <a:fld id="{9E5EFB50-D8E2-4F7C-99D3-711EF45CF3D6}" type="slidenum">
              <a:rPr lang="vi-VN" smtClean="0"/>
              <a:pPr defTabSz="914378"/>
              <a:t>‹#›</a:t>
            </a:fld>
            <a:endParaRPr lang="vi-VN"/>
          </a:p>
        </p:txBody>
      </p:sp>
    </p:spTree>
    <p:extLst>
      <p:ext uri="{BB962C8B-B14F-4D97-AF65-F5344CB8AC3E}">
        <p14:creationId xmlns:p14="http://schemas.microsoft.com/office/powerpoint/2010/main" val="22325039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defTabSz="914378"/>
            <a:fld id="{C1A00B59-F77B-4143-9908-A4016BE5E31F}" type="datetimeFigureOut">
              <a:rPr lang="vi-VN" smtClean="0"/>
              <a:pPr defTabSz="914378"/>
              <a:t>17/08/2024</a:t>
            </a:fld>
            <a:endParaRPr lang="vi-VN"/>
          </a:p>
        </p:txBody>
      </p:sp>
      <p:sp>
        <p:nvSpPr>
          <p:cNvPr id="5" name="Footer Placeholder 4"/>
          <p:cNvSpPr>
            <a:spLocks noGrp="1"/>
          </p:cNvSpPr>
          <p:nvPr>
            <p:ph type="ftr" sz="quarter" idx="11"/>
          </p:nvPr>
        </p:nvSpPr>
        <p:spPr/>
        <p:txBody>
          <a:bodyPr/>
          <a:lstStyle>
            <a:lvl1pPr>
              <a:defRPr/>
            </a:lvl1pPr>
          </a:lstStyle>
          <a:p>
            <a:endParaRPr lang="vi-VN">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defTabSz="914378"/>
            <a:fld id="{9E5EFB50-D8E2-4F7C-99D3-711EF45CF3D6}" type="slidenum">
              <a:rPr lang="vi-VN" smtClean="0"/>
              <a:pPr defTabSz="914378"/>
              <a:t>‹#›</a:t>
            </a:fld>
            <a:endParaRPr lang="vi-VN"/>
          </a:p>
        </p:txBody>
      </p:sp>
    </p:spTree>
    <p:extLst>
      <p:ext uri="{BB962C8B-B14F-4D97-AF65-F5344CB8AC3E}">
        <p14:creationId xmlns:p14="http://schemas.microsoft.com/office/powerpoint/2010/main" val="469321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4" name="Picture 2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2060774"/>
            <a:ext cx="6667500" cy="308272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5"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8" y="116087"/>
            <a:ext cx="3871516" cy="6935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ctrTitle"/>
          </p:nvPr>
        </p:nvSpPr>
        <p:spPr>
          <a:xfrm>
            <a:off x="2714627" y="2381251"/>
            <a:ext cx="6296025" cy="1370774"/>
          </a:xfrm>
        </p:spPr>
        <p:txBody>
          <a:bodyPr>
            <a:normAutofit/>
          </a:bodyPr>
          <a:lstStyle>
            <a:lvl1pPr>
              <a:defRPr sz="3400"/>
            </a:lvl1pPr>
          </a:lstStyle>
          <a:p>
            <a:r>
              <a:rPr lang="en-US"/>
              <a:t>Click to edit Master title style</a:t>
            </a:r>
            <a:endParaRPr lang="en-US" dirty="0"/>
          </a:p>
        </p:txBody>
      </p:sp>
      <p:sp>
        <p:nvSpPr>
          <p:cNvPr id="3" name="Subtitle 2"/>
          <p:cNvSpPr>
            <a:spLocks noGrp="1"/>
          </p:cNvSpPr>
          <p:nvPr>
            <p:ph type="subTitle" idx="1"/>
          </p:nvPr>
        </p:nvSpPr>
        <p:spPr>
          <a:xfrm>
            <a:off x="2714625" y="3857625"/>
            <a:ext cx="6305550" cy="742950"/>
          </a:xfrm>
        </p:spPr>
        <p:txBody>
          <a:bodyPr/>
          <a:lstStyle>
            <a:lvl1pPr marL="0" indent="0" algn="ctr">
              <a:buNone/>
              <a:defRPr>
                <a:solidFill>
                  <a:schemeClr val="bg1"/>
                </a:solidFill>
              </a:defRPr>
            </a:lvl1pPr>
            <a:lvl2pPr marL="457166" indent="0" algn="ctr">
              <a:buNone/>
              <a:defRPr>
                <a:solidFill>
                  <a:schemeClr val="tx1">
                    <a:tint val="75000"/>
                  </a:schemeClr>
                </a:solidFill>
              </a:defRPr>
            </a:lvl2pPr>
            <a:lvl3pPr marL="914331" indent="0" algn="ctr">
              <a:buNone/>
              <a:defRPr>
                <a:solidFill>
                  <a:schemeClr val="tx1">
                    <a:tint val="75000"/>
                  </a:schemeClr>
                </a:solidFill>
              </a:defRPr>
            </a:lvl3pPr>
            <a:lvl4pPr marL="1371498" indent="0" algn="ctr">
              <a:buNone/>
              <a:defRPr>
                <a:solidFill>
                  <a:schemeClr val="tx1">
                    <a:tint val="75000"/>
                  </a:schemeClr>
                </a:solidFill>
              </a:defRPr>
            </a:lvl4pPr>
            <a:lvl5pPr marL="1828664" indent="0" algn="ctr">
              <a:buNone/>
              <a:defRPr>
                <a:solidFill>
                  <a:schemeClr val="tx1">
                    <a:tint val="75000"/>
                  </a:schemeClr>
                </a:solidFill>
              </a:defRPr>
            </a:lvl5pPr>
            <a:lvl6pPr marL="2285829" indent="0" algn="ctr">
              <a:buNone/>
              <a:defRPr>
                <a:solidFill>
                  <a:schemeClr val="tx1">
                    <a:tint val="75000"/>
                  </a:schemeClr>
                </a:solidFill>
              </a:defRPr>
            </a:lvl6pPr>
            <a:lvl7pPr marL="2742995" indent="0" algn="ctr">
              <a:buNone/>
              <a:defRPr>
                <a:solidFill>
                  <a:schemeClr val="tx1">
                    <a:tint val="75000"/>
                  </a:schemeClr>
                </a:solidFill>
              </a:defRPr>
            </a:lvl7pPr>
            <a:lvl8pPr marL="3200160" indent="0" algn="ctr">
              <a:buNone/>
              <a:defRPr>
                <a:solidFill>
                  <a:schemeClr val="tx1">
                    <a:tint val="75000"/>
                  </a:schemeClr>
                </a:solidFill>
              </a:defRPr>
            </a:lvl8pPr>
            <a:lvl9pPr marL="3657326" indent="0" algn="ctr">
              <a:buNone/>
              <a:defRPr>
                <a:solidFill>
                  <a:schemeClr val="tx1">
                    <a:tint val="75000"/>
                  </a:schemeClr>
                </a:solidFill>
              </a:defRPr>
            </a:lvl9pPr>
          </a:lstStyle>
          <a:p>
            <a:r>
              <a:rPr lang="en-US"/>
              <a:t>Click to edit Master subtitle style</a:t>
            </a:r>
            <a:endParaRPr lang="en-US" dirty="0"/>
          </a:p>
        </p:txBody>
      </p:sp>
      <p:sp>
        <p:nvSpPr>
          <p:cNvPr id="6" name="Date Placeholder 3"/>
          <p:cNvSpPr>
            <a:spLocks noGrp="1"/>
          </p:cNvSpPr>
          <p:nvPr>
            <p:ph type="dt" sz="half" idx="10"/>
          </p:nvPr>
        </p:nvSpPr>
        <p:spPr/>
        <p:txBody>
          <a:bodyPr/>
          <a:lstStyle>
            <a:lvl1pPr>
              <a:defRPr/>
            </a:lvl1pPr>
          </a:lstStyle>
          <a:p>
            <a:fld id="{C1A00B59-F77B-4143-9908-A4016BE5E31F}" type="datetimeFigureOut">
              <a:rPr lang="vi-VN" smtClean="0"/>
              <a:t>17/08/2024</a:t>
            </a:fld>
            <a:endParaRPr lang="vi-VN"/>
          </a:p>
        </p:txBody>
      </p:sp>
      <p:sp>
        <p:nvSpPr>
          <p:cNvPr id="7" name="Footer Placeholder 4"/>
          <p:cNvSpPr>
            <a:spLocks noGrp="1"/>
          </p:cNvSpPr>
          <p:nvPr>
            <p:ph type="ftr" sz="quarter" idx="11"/>
          </p:nvPr>
        </p:nvSpPr>
        <p:spPr/>
        <p:txBody>
          <a:bodyPr/>
          <a:lstStyle>
            <a:lvl1pPr>
              <a:defRPr u="sng"/>
            </a:lvl1pPr>
          </a:lstStyle>
          <a:p>
            <a:endParaRPr lang="vi-VN"/>
          </a:p>
        </p:txBody>
      </p:sp>
      <p:sp>
        <p:nvSpPr>
          <p:cNvPr id="8" name="Slide Number Placeholder 5"/>
          <p:cNvSpPr>
            <a:spLocks noGrp="1"/>
          </p:cNvSpPr>
          <p:nvPr>
            <p:ph type="sldNum" sz="quarter" idx="12"/>
          </p:nvPr>
        </p:nvSpPr>
        <p:spPr/>
        <p:txBody>
          <a:bodyPr/>
          <a:lstStyle>
            <a:lvl1pPr>
              <a:defRPr/>
            </a:lvl1pPr>
          </a:lstStyle>
          <a:p>
            <a:fld id="{9E5EFB50-D8E2-4F7C-99D3-711EF45CF3D6}" type="slidenum">
              <a:rPr lang="vi-VN" smtClean="0"/>
              <a:t>‹#›</a:t>
            </a:fld>
            <a:endParaRPr lang="vi-VN"/>
          </a:p>
        </p:txBody>
      </p:sp>
    </p:spTree>
    <p:extLst>
      <p:ext uri="{BB962C8B-B14F-4D97-AF65-F5344CB8AC3E}">
        <p14:creationId xmlns:p14="http://schemas.microsoft.com/office/powerpoint/2010/main" val="1493652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99" y="116088"/>
            <a:ext cx="1815703" cy="3254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476250" y="381000"/>
            <a:ext cx="8229600" cy="613877"/>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fld id="{C1A00B59-F77B-4143-9908-A4016BE5E31F}" type="datetimeFigureOut">
              <a:rPr lang="vi-VN" smtClean="0"/>
              <a:t>17/08/2024</a:t>
            </a:fld>
            <a:endParaRPr lang="vi-VN"/>
          </a:p>
        </p:txBody>
      </p:sp>
      <p:sp>
        <p:nvSpPr>
          <p:cNvPr id="6" name="Footer Placeholder 4"/>
          <p:cNvSpPr>
            <a:spLocks noGrp="1"/>
          </p:cNvSpPr>
          <p:nvPr>
            <p:ph type="ftr" sz="quarter" idx="11"/>
          </p:nvPr>
        </p:nvSpPr>
        <p:spPr/>
        <p:txBody>
          <a:bodyPr/>
          <a:lstStyle>
            <a:lvl1pPr>
              <a:defRPr/>
            </a:lvl1pPr>
          </a:lstStyle>
          <a:p>
            <a:endParaRPr lang="vi-VN"/>
          </a:p>
        </p:txBody>
      </p:sp>
      <p:sp>
        <p:nvSpPr>
          <p:cNvPr id="7" name="Slide Number Placeholder 5"/>
          <p:cNvSpPr>
            <a:spLocks noGrp="1"/>
          </p:cNvSpPr>
          <p:nvPr>
            <p:ph type="sldNum" sz="quarter" idx="12"/>
          </p:nvPr>
        </p:nvSpPr>
        <p:spPr/>
        <p:txBody>
          <a:bodyPr/>
          <a:lstStyle>
            <a:lvl1pPr>
              <a:defRPr/>
            </a:lvl1pPr>
          </a:lstStyle>
          <a:p>
            <a:fld id="{9E5EFB50-D8E2-4F7C-99D3-711EF45CF3D6}" type="slidenum">
              <a:rPr lang="vi-VN" smtClean="0"/>
              <a:t>‹#›</a:t>
            </a:fld>
            <a:endParaRPr lang="vi-VN"/>
          </a:p>
        </p:txBody>
      </p:sp>
    </p:spTree>
    <p:extLst>
      <p:ext uri="{BB962C8B-B14F-4D97-AF65-F5344CB8AC3E}">
        <p14:creationId xmlns:p14="http://schemas.microsoft.com/office/powerpoint/2010/main" val="36251712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C1A00B59-F77B-4143-9908-A4016BE5E31F}" type="datetimeFigureOut">
              <a:rPr lang="vi-VN" smtClean="0"/>
              <a:t>17/08/2024</a:t>
            </a:fld>
            <a:endParaRPr lang="vi-VN"/>
          </a:p>
        </p:txBody>
      </p:sp>
      <p:sp>
        <p:nvSpPr>
          <p:cNvPr id="6" name="Footer Placeholder 4"/>
          <p:cNvSpPr>
            <a:spLocks noGrp="1"/>
          </p:cNvSpPr>
          <p:nvPr>
            <p:ph type="ftr" sz="quarter" idx="11"/>
          </p:nvPr>
        </p:nvSpPr>
        <p:spPr/>
        <p:txBody>
          <a:bodyPr/>
          <a:lstStyle>
            <a:lvl1pPr>
              <a:defRPr/>
            </a:lvl1pPr>
          </a:lstStyle>
          <a:p>
            <a:endParaRPr lang="vi-VN"/>
          </a:p>
        </p:txBody>
      </p:sp>
      <p:sp>
        <p:nvSpPr>
          <p:cNvPr id="7" name="Slide Number Placeholder 5"/>
          <p:cNvSpPr>
            <a:spLocks noGrp="1"/>
          </p:cNvSpPr>
          <p:nvPr>
            <p:ph type="sldNum" sz="quarter" idx="12"/>
          </p:nvPr>
        </p:nvSpPr>
        <p:spPr/>
        <p:txBody>
          <a:bodyPr/>
          <a:lstStyle>
            <a:lvl1pPr>
              <a:defRPr/>
            </a:lvl1pPr>
          </a:lstStyle>
          <a:p>
            <a:fld id="{9E5EFB50-D8E2-4F7C-99D3-711EF45CF3D6}" type="slidenum">
              <a:rPr lang="vi-VN" smtClean="0"/>
              <a:t>‹#›</a:t>
            </a:fld>
            <a:endParaRPr lang="vi-VN"/>
          </a:p>
        </p:txBody>
      </p:sp>
    </p:spTree>
    <p:extLst>
      <p:ext uri="{BB962C8B-B14F-4D97-AF65-F5344CB8AC3E}">
        <p14:creationId xmlns:p14="http://schemas.microsoft.com/office/powerpoint/2010/main" val="33313085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166" indent="0">
              <a:buNone/>
              <a:defRPr sz="2000" b="1"/>
            </a:lvl2pPr>
            <a:lvl3pPr marL="914331" indent="0">
              <a:buNone/>
              <a:defRPr sz="1800" b="1"/>
            </a:lvl3pPr>
            <a:lvl4pPr marL="1371498" indent="0">
              <a:buNone/>
              <a:defRPr sz="1600" b="1"/>
            </a:lvl4pPr>
            <a:lvl5pPr marL="1828664" indent="0">
              <a:buNone/>
              <a:defRPr sz="1600" b="1"/>
            </a:lvl5pPr>
            <a:lvl6pPr marL="2285829" indent="0">
              <a:buNone/>
              <a:defRPr sz="1600" b="1"/>
            </a:lvl6pPr>
            <a:lvl7pPr marL="2742995" indent="0">
              <a:buNone/>
              <a:defRPr sz="1600" b="1"/>
            </a:lvl7pPr>
            <a:lvl8pPr marL="3200160" indent="0">
              <a:buNone/>
              <a:defRPr sz="1600" b="1"/>
            </a:lvl8pPr>
            <a:lvl9pPr marL="3657326"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400" b="1"/>
            </a:lvl1pPr>
            <a:lvl2pPr marL="457166" indent="0">
              <a:buNone/>
              <a:defRPr sz="2000" b="1"/>
            </a:lvl2pPr>
            <a:lvl3pPr marL="914331" indent="0">
              <a:buNone/>
              <a:defRPr sz="1800" b="1"/>
            </a:lvl3pPr>
            <a:lvl4pPr marL="1371498" indent="0">
              <a:buNone/>
              <a:defRPr sz="1600" b="1"/>
            </a:lvl4pPr>
            <a:lvl5pPr marL="1828664" indent="0">
              <a:buNone/>
              <a:defRPr sz="1600" b="1"/>
            </a:lvl5pPr>
            <a:lvl6pPr marL="2285829" indent="0">
              <a:buNone/>
              <a:defRPr sz="1600" b="1"/>
            </a:lvl6pPr>
            <a:lvl7pPr marL="2742995" indent="0">
              <a:buNone/>
              <a:defRPr sz="1600" b="1"/>
            </a:lvl7pPr>
            <a:lvl8pPr marL="3200160" indent="0">
              <a:buNone/>
              <a:defRPr sz="1600" b="1"/>
            </a:lvl8pPr>
            <a:lvl9pPr marL="3657326"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fld id="{C1A00B59-F77B-4143-9908-A4016BE5E31F}" type="datetimeFigureOut">
              <a:rPr lang="vi-VN" smtClean="0"/>
              <a:t>17/08/2024</a:t>
            </a:fld>
            <a:endParaRPr lang="vi-VN"/>
          </a:p>
        </p:txBody>
      </p:sp>
      <p:sp>
        <p:nvSpPr>
          <p:cNvPr id="8" name="Footer Placeholder 4"/>
          <p:cNvSpPr>
            <a:spLocks noGrp="1"/>
          </p:cNvSpPr>
          <p:nvPr>
            <p:ph type="ftr" sz="quarter" idx="11"/>
          </p:nvPr>
        </p:nvSpPr>
        <p:spPr/>
        <p:txBody>
          <a:bodyPr/>
          <a:lstStyle>
            <a:lvl1pPr>
              <a:defRPr/>
            </a:lvl1pPr>
          </a:lstStyle>
          <a:p>
            <a:endParaRPr lang="vi-VN"/>
          </a:p>
        </p:txBody>
      </p:sp>
      <p:sp>
        <p:nvSpPr>
          <p:cNvPr id="9" name="Slide Number Placeholder 5"/>
          <p:cNvSpPr>
            <a:spLocks noGrp="1"/>
          </p:cNvSpPr>
          <p:nvPr>
            <p:ph type="sldNum" sz="quarter" idx="12"/>
          </p:nvPr>
        </p:nvSpPr>
        <p:spPr/>
        <p:txBody>
          <a:bodyPr/>
          <a:lstStyle>
            <a:lvl1pPr>
              <a:defRPr/>
            </a:lvl1pPr>
          </a:lstStyle>
          <a:p>
            <a:fld id="{9E5EFB50-D8E2-4F7C-99D3-711EF45CF3D6}" type="slidenum">
              <a:rPr lang="vi-VN" smtClean="0"/>
              <a:t>‹#›</a:t>
            </a:fld>
            <a:endParaRPr lang="vi-VN"/>
          </a:p>
        </p:txBody>
      </p:sp>
    </p:spTree>
    <p:extLst>
      <p:ext uri="{BB962C8B-B14F-4D97-AF65-F5344CB8AC3E}">
        <p14:creationId xmlns:p14="http://schemas.microsoft.com/office/powerpoint/2010/main" val="9882830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C1A00B59-F77B-4143-9908-A4016BE5E31F}" type="datetimeFigureOut">
              <a:rPr lang="vi-VN" smtClean="0"/>
              <a:t>17/08/2024</a:t>
            </a:fld>
            <a:endParaRPr lang="vi-VN"/>
          </a:p>
        </p:txBody>
      </p:sp>
      <p:sp>
        <p:nvSpPr>
          <p:cNvPr id="4" name="Footer Placeholder 4"/>
          <p:cNvSpPr>
            <a:spLocks noGrp="1"/>
          </p:cNvSpPr>
          <p:nvPr>
            <p:ph type="ftr" sz="quarter" idx="11"/>
          </p:nvPr>
        </p:nvSpPr>
        <p:spPr/>
        <p:txBody>
          <a:bodyPr/>
          <a:lstStyle>
            <a:lvl1pPr>
              <a:defRPr/>
            </a:lvl1pPr>
          </a:lstStyle>
          <a:p>
            <a:endParaRPr lang="vi-VN"/>
          </a:p>
        </p:txBody>
      </p:sp>
      <p:sp>
        <p:nvSpPr>
          <p:cNvPr id="5" name="Slide Number Placeholder 5"/>
          <p:cNvSpPr>
            <a:spLocks noGrp="1"/>
          </p:cNvSpPr>
          <p:nvPr>
            <p:ph type="sldNum" sz="quarter" idx="12"/>
          </p:nvPr>
        </p:nvSpPr>
        <p:spPr/>
        <p:txBody>
          <a:bodyPr/>
          <a:lstStyle>
            <a:lvl1pPr>
              <a:defRPr/>
            </a:lvl1pPr>
          </a:lstStyle>
          <a:p>
            <a:fld id="{9E5EFB50-D8E2-4F7C-99D3-711EF45CF3D6}" type="slidenum">
              <a:rPr lang="vi-VN" smtClean="0"/>
              <a:t>‹#›</a:t>
            </a:fld>
            <a:endParaRPr lang="vi-VN"/>
          </a:p>
        </p:txBody>
      </p:sp>
    </p:spTree>
    <p:extLst>
      <p:ext uri="{BB962C8B-B14F-4D97-AF65-F5344CB8AC3E}">
        <p14:creationId xmlns:p14="http://schemas.microsoft.com/office/powerpoint/2010/main" val="360799981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C1A00B59-F77B-4143-9908-A4016BE5E31F}" type="datetimeFigureOut">
              <a:rPr lang="vi-VN" smtClean="0"/>
              <a:t>17/08/2024</a:t>
            </a:fld>
            <a:endParaRPr lang="vi-VN"/>
          </a:p>
        </p:txBody>
      </p:sp>
      <p:sp>
        <p:nvSpPr>
          <p:cNvPr id="3" name="Footer Placeholder 4"/>
          <p:cNvSpPr>
            <a:spLocks noGrp="1"/>
          </p:cNvSpPr>
          <p:nvPr>
            <p:ph type="ftr" sz="quarter" idx="11"/>
          </p:nvPr>
        </p:nvSpPr>
        <p:spPr/>
        <p:txBody>
          <a:bodyPr/>
          <a:lstStyle>
            <a:lvl1pPr>
              <a:defRPr/>
            </a:lvl1pPr>
          </a:lstStyle>
          <a:p>
            <a:endParaRPr lang="vi-VN"/>
          </a:p>
        </p:txBody>
      </p:sp>
      <p:sp>
        <p:nvSpPr>
          <p:cNvPr id="4" name="Slide Number Placeholder 5"/>
          <p:cNvSpPr>
            <a:spLocks noGrp="1"/>
          </p:cNvSpPr>
          <p:nvPr>
            <p:ph type="sldNum" sz="quarter" idx="12"/>
          </p:nvPr>
        </p:nvSpPr>
        <p:spPr/>
        <p:txBody>
          <a:bodyPr/>
          <a:lstStyle>
            <a:lvl1pPr>
              <a:defRPr/>
            </a:lvl1pPr>
          </a:lstStyle>
          <a:p>
            <a:fld id="{9E5EFB50-D8E2-4F7C-99D3-711EF45CF3D6}" type="slidenum">
              <a:rPr lang="vi-VN" smtClean="0"/>
              <a:t>‹#›</a:t>
            </a:fld>
            <a:endParaRPr lang="vi-VN"/>
          </a:p>
        </p:txBody>
      </p:sp>
    </p:spTree>
    <p:extLst>
      <p:ext uri="{BB962C8B-B14F-4D97-AF65-F5344CB8AC3E}">
        <p14:creationId xmlns:p14="http://schemas.microsoft.com/office/powerpoint/2010/main" val="380894942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076327"/>
            <a:ext cx="3008313" cy="3518297"/>
          </a:xfrm>
        </p:spPr>
        <p:txBody>
          <a:bodyPr/>
          <a:lstStyle>
            <a:lvl1pPr marL="0" indent="0">
              <a:buNone/>
              <a:defRPr sz="1400"/>
            </a:lvl1pPr>
            <a:lvl2pPr marL="457166" indent="0">
              <a:buNone/>
              <a:defRPr sz="1200"/>
            </a:lvl2pPr>
            <a:lvl3pPr marL="914331" indent="0">
              <a:buNone/>
              <a:defRPr sz="1000"/>
            </a:lvl3pPr>
            <a:lvl4pPr marL="1371498" indent="0">
              <a:buNone/>
              <a:defRPr sz="900"/>
            </a:lvl4pPr>
            <a:lvl5pPr marL="1828664" indent="0">
              <a:buNone/>
              <a:defRPr sz="900"/>
            </a:lvl5pPr>
            <a:lvl6pPr marL="2285829" indent="0">
              <a:buNone/>
              <a:defRPr sz="900"/>
            </a:lvl6pPr>
            <a:lvl7pPr marL="2742995" indent="0">
              <a:buNone/>
              <a:defRPr sz="900"/>
            </a:lvl7pPr>
            <a:lvl8pPr marL="3200160" indent="0">
              <a:buNone/>
              <a:defRPr sz="900"/>
            </a:lvl8pPr>
            <a:lvl9pPr marL="3657326"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C1A00B59-F77B-4143-9908-A4016BE5E31F}" type="datetimeFigureOut">
              <a:rPr lang="vi-VN" smtClean="0"/>
              <a:t>17/08/2024</a:t>
            </a:fld>
            <a:endParaRPr lang="vi-VN"/>
          </a:p>
        </p:txBody>
      </p:sp>
      <p:sp>
        <p:nvSpPr>
          <p:cNvPr id="6" name="Footer Placeholder 4"/>
          <p:cNvSpPr>
            <a:spLocks noGrp="1"/>
          </p:cNvSpPr>
          <p:nvPr>
            <p:ph type="ftr" sz="quarter" idx="11"/>
          </p:nvPr>
        </p:nvSpPr>
        <p:spPr/>
        <p:txBody>
          <a:bodyPr/>
          <a:lstStyle>
            <a:lvl1pPr>
              <a:defRPr/>
            </a:lvl1pPr>
          </a:lstStyle>
          <a:p>
            <a:endParaRPr lang="vi-VN"/>
          </a:p>
        </p:txBody>
      </p:sp>
      <p:sp>
        <p:nvSpPr>
          <p:cNvPr id="7" name="Slide Number Placeholder 5"/>
          <p:cNvSpPr>
            <a:spLocks noGrp="1"/>
          </p:cNvSpPr>
          <p:nvPr>
            <p:ph type="sldNum" sz="quarter" idx="12"/>
          </p:nvPr>
        </p:nvSpPr>
        <p:spPr/>
        <p:txBody>
          <a:bodyPr/>
          <a:lstStyle>
            <a:lvl1pPr>
              <a:defRPr/>
            </a:lvl1pPr>
          </a:lstStyle>
          <a:p>
            <a:fld id="{9E5EFB50-D8E2-4F7C-99D3-711EF45CF3D6}" type="slidenum">
              <a:rPr lang="vi-VN" smtClean="0"/>
              <a:t>‹#›</a:t>
            </a:fld>
            <a:endParaRPr lang="vi-VN"/>
          </a:p>
        </p:txBody>
      </p:sp>
    </p:spTree>
    <p:extLst>
      <p:ext uri="{BB962C8B-B14F-4D97-AF65-F5344CB8AC3E}">
        <p14:creationId xmlns:p14="http://schemas.microsoft.com/office/powerpoint/2010/main" val="665249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sz="half" idx="1"/>
          </p:nvPr>
        </p:nvSpPr>
        <p:spPr>
          <a:xfrm>
            <a:off x="457200" y="1200151"/>
            <a:ext cx="4038600" cy="3394472"/>
          </a:xfrm>
        </p:spPr>
        <p:txBody>
          <a:bodyPr/>
          <a:lstStyle>
            <a:lvl1pPr>
              <a:spcBef>
                <a:spcPts val="450"/>
              </a:spcBef>
              <a:spcAft>
                <a:spcPts val="450"/>
              </a:spcAft>
              <a:defRPr sz="2800">
                <a:latin typeface="Times New Roman" panose="02020603050405020304" pitchFamily="18" charset="0"/>
                <a:cs typeface="Times New Roman" panose="02020603050405020304" pitchFamily="18" charset="0"/>
              </a:defRPr>
            </a:lvl1pPr>
            <a:lvl2pPr>
              <a:spcBef>
                <a:spcPts val="450"/>
              </a:spcBef>
              <a:spcAft>
                <a:spcPts val="450"/>
              </a:spcAft>
              <a:defRPr sz="2400">
                <a:latin typeface="Times New Roman" panose="02020603050405020304" pitchFamily="18" charset="0"/>
                <a:cs typeface="Times New Roman" panose="02020603050405020304" pitchFamily="18" charset="0"/>
              </a:defRPr>
            </a:lvl2pPr>
            <a:lvl3pPr>
              <a:spcBef>
                <a:spcPts val="450"/>
              </a:spcBef>
              <a:spcAft>
                <a:spcPts val="450"/>
              </a:spcAft>
              <a:defRPr sz="2000">
                <a:latin typeface="Times New Roman" panose="02020603050405020304" pitchFamily="18" charset="0"/>
                <a:cs typeface="Times New Roman" panose="02020603050405020304" pitchFamily="18" charset="0"/>
              </a:defRPr>
            </a:lvl3pPr>
            <a:lvl4pPr>
              <a:spcBef>
                <a:spcPts val="450"/>
              </a:spcBef>
              <a:spcAft>
                <a:spcPts val="450"/>
              </a:spcAft>
              <a:defRPr sz="1800">
                <a:latin typeface="Times New Roman" panose="02020603050405020304" pitchFamily="18" charset="0"/>
                <a:cs typeface="Times New Roman" panose="02020603050405020304" pitchFamily="18" charset="0"/>
              </a:defRPr>
            </a:lvl4pPr>
            <a:lvl5pPr>
              <a:spcBef>
                <a:spcPts val="450"/>
              </a:spcBef>
              <a:spcAft>
                <a:spcPts val="450"/>
              </a:spcAft>
              <a:defRPr sz="1800">
                <a:latin typeface="Times New Roman" panose="02020603050405020304" pitchFamily="18" charset="0"/>
                <a:cs typeface="Times New Roman" panose="02020603050405020304" pitchFamily="18"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200151"/>
            <a:ext cx="4038600" cy="3394472"/>
          </a:xfrm>
        </p:spPr>
        <p:txBody>
          <a:bodyPr/>
          <a:lstStyle>
            <a:lvl1pPr>
              <a:spcBef>
                <a:spcPts val="450"/>
              </a:spcBef>
              <a:spcAft>
                <a:spcPts val="450"/>
              </a:spcAft>
              <a:defRPr sz="2800">
                <a:latin typeface="Times New Roman" panose="02020603050405020304" pitchFamily="18" charset="0"/>
                <a:cs typeface="Times New Roman" panose="02020603050405020304" pitchFamily="18" charset="0"/>
              </a:defRPr>
            </a:lvl1pPr>
            <a:lvl2pPr>
              <a:spcBef>
                <a:spcPts val="450"/>
              </a:spcBef>
              <a:spcAft>
                <a:spcPts val="450"/>
              </a:spcAft>
              <a:defRPr sz="2400">
                <a:latin typeface="Times New Roman" panose="02020603050405020304" pitchFamily="18" charset="0"/>
                <a:cs typeface="Times New Roman" panose="02020603050405020304" pitchFamily="18" charset="0"/>
              </a:defRPr>
            </a:lvl2pPr>
            <a:lvl3pPr>
              <a:spcBef>
                <a:spcPts val="450"/>
              </a:spcBef>
              <a:spcAft>
                <a:spcPts val="450"/>
              </a:spcAft>
              <a:defRPr sz="2000">
                <a:latin typeface="Times New Roman" panose="02020603050405020304" pitchFamily="18" charset="0"/>
                <a:cs typeface="Times New Roman" panose="02020603050405020304" pitchFamily="18" charset="0"/>
              </a:defRPr>
            </a:lvl3pPr>
            <a:lvl4pPr>
              <a:spcBef>
                <a:spcPts val="450"/>
              </a:spcBef>
              <a:spcAft>
                <a:spcPts val="450"/>
              </a:spcAft>
              <a:defRPr sz="1800">
                <a:latin typeface="Times New Roman" panose="02020603050405020304" pitchFamily="18" charset="0"/>
                <a:cs typeface="Times New Roman" panose="02020603050405020304" pitchFamily="18" charset="0"/>
              </a:defRPr>
            </a:lvl4pPr>
            <a:lvl5pPr>
              <a:spcBef>
                <a:spcPts val="450"/>
              </a:spcBef>
              <a:spcAft>
                <a:spcPts val="450"/>
              </a:spcAft>
              <a:defRPr sz="1800">
                <a:latin typeface="Times New Roman" panose="02020603050405020304" pitchFamily="18" charset="0"/>
                <a:cs typeface="Times New Roman" panose="02020603050405020304" pitchFamily="18"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fld id="{D9AE6C21-4921-42CA-A488-618B657BE078}" type="datetimeFigureOut">
              <a:rPr lang="en-US" smtClean="0"/>
              <a:t>8/17/24</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pPr marL="0" lvl="0" indent="0">
              <a:spcBef>
                <a:spcPts val="0"/>
              </a:spcBef>
              <a:spcAft>
                <a:spcPts val="0"/>
              </a:spcAft>
              <a:buNone/>
            </a:pPr>
            <a:fld id="{00000000-1234-1234-1234-123412341234}" type="slidenum">
              <a:rPr lang="en-GB" smtClean="0"/>
              <a:t>‹#›</a:t>
            </a:fld>
            <a:endParaRPr lang="en-GB"/>
          </a:p>
        </p:txBody>
      </p:sp>
      <p:pic>
        <p:nvPicPr>
          <p:cNvPr id="8" name="Picture 1">
            <a:extLst>
              <a:ext uri="{FF2B5EF4-FFF2-40B4-BE49-F238E27FC236}">
                <a16:creationId xmlns:a16="http://schemas.microsoft.com/office/drawing/2014/main" id="{BACFD1B9-D2CA-DCF8-CDB5-A2F44A1CECEC}"/>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32073" t="4715"/>
          <a:stretch/>
        </p:blipFill>
        <p:spPr bwMode="auto">
          <a:xfrm>
            <a:off x="16187" y="66696"/>
            <a:ext cx="1233363" cy="3100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69665222"/>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1_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3200"/>
            </a:lvl1pPr>
            <a:lvl2pPr marL="457166" indent="0">
              <a:buNone/>
              <a:defRPr sz="2800"/>
            </a:lvl2pPr>
            <a:lvl3pPr marL="914331" indent="0">
              <a:buNone/>
              <a:defRPr sz="2400"/>
            </a:lvl3pPr>
            <a:lvl4pPr marL="1371498" indent="0">
              <a:buNone/>
              <a:defRPr sz="2000"/>
            </a:lvl4pPr>
            <a:lvl5pPr marL="1828664" indent="0">
              <a:buNone/>
              <a:defRPr sz="2000"/>
            </a:lvl5pPr>
            <a:lvl6pPr marL="2285829" indent="0">
              <a:buNone/>
              <a:defRPr sz="2000"/>
            </a:lvl6pPr>
            <a:lvl7pPr marL="2742995" indent="0">
              <a:buNone/>
              <a:defRPr sz="2000"/>
            </a:lvl7pPr>
            <a:lvl8pPr marL="3200160" indent="0">
              <a:buNone/>
              <a:defRPr sz="2000"/>
            </a:lvl8pPr>
            <a:lvl9pPr marL="3657326"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166" indent="0">
              <a:buNone/>
              <a:defRPr sz="1200"/>
            </a:lvl2pPr>
            <a:lvl3pPr marL="914331" indent="0">
              <a:buNone/>
              <a:defRPr sz="1000"/>
            </a:lvl3pPr>
            <a:lvl4pPr marL="1371498" indent="0">
              <a:buNone/>
              <a:defRPr sz="900"/>
            </a:lvl4pPr>
            <a:lvl5pPr marL="1828664" indent="0">
              <a:buNone/>
              <a:defRPr sz="900"/>
            </a:lvl5pPr>
            <a:lvl6pPr marL="2285829" indent="0">
              <a:buNone/>
              <a:defRPr sz="900"/>
            </a:lvl6pPr>
            <a:lvl7pPr marL="2742995" indent="0">
              <a:buNone/>
              <a:defRPr sz="900"/>
            </a:lvl7pPr>
            <a:lvl8pPr marL="3200160" indent="0">
              <a:buNone/>
              <a:defRPr sz="900"/>
            </a:lvl8pPr>
            <a:lvl9pPr marL="3657326"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C1A00B59-F77B-4143-9908-A4016BE5E31F}" type="datetimeFigureOut">
              <a:rPr lang="vi-VN" smtClean="0"/>
              <a:t>17/08/2024</a:t>
            </a:fld>
            <a:endParaRPr lang="vi-VN"/>
          </a:p>
        </p:txBody>
      </p:sp>
      <p:sp>
        <p:nvSpPr>
          <p:cNvPr id="6" name="Footer Placeholder 4"/>
          <p:cNvSpPr>
            <a:spLocks noGrp="1"/>
          </p:cNvSpPr>
          <p:nvPr>
            <p:ph type="ftr" sz="quarter" idx="11"/>
          </p:nvPr>
        </p:nvSpPr>
        <p:spPr/>
        <p:txBody>
          <a:bodyPr/>
          <a:lstStyle>
            <a:lvl1pPr>
              <a:defRPr/>
            </a:lvl1pPr>
          </a:lstStyle>
          <a:p>
            <a:endParaRPr lang="vi-VN"/>
          </a:p>
        </p:txBody>
      </p:sp>
      <p:sp>
        <p:nvSpPr>
          <p:cNvPr id="7" name="Slide Number Placeholder 5"/>
          <p:cNvSpPr>
            <a:spLocks noGrp="1"/>
          </p:cNvSpPr>
          <p:nvPr>
            <p:ph type="sldNum" sz="quarter" idx="12"/>
          </p:nvPr>
        </p:nvSpPr>
        <p:spPr/>
        <p:txBody>
          <a:bodyPr/>
          <a:lstStyle>
            <a:lvl1pPr>
              <a:defRPr/>
            </a:lvl1pPr>
          </a:lstStyle>
          <a:p>
            <a:fld id="{9E5EFB50-D8E2-4F7C-99D3-711EF45CF3D6}" type="slidenum">
              <a:rPr lang="vi-VN" smtClean="0"/>
              <a:t>‹#›</a:t>
            </a:fld>
            <a:endParaRPr lang="vi-VN"/>
          </a:p>
        </p:txBody>
      </p:sp>
    </p:spTree>
    <p:extLst>
      <p:ext uri="{BB962C8B-B14F-4D97-AF65-F5344CB8AC3E}">
        <p14:creationId xmlns:p14="http://schemas.microsoft.com/office/powerpoint/2010/main" val="37607496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1_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C1A00B59-F77B-4143-9908-A4016BE5E31F}" type="datetimeFigureOut">
              <a:rPr lang="vi-VN" smtClean="0"/>
              <a:t>17/08/2024</a:t>
            </a:fld>
            <a:endParaRPr lang="vi-VN"/>
          </a:p>
        </p:txBody>
      </p:sp>
      <p:sp>
        <p:nvSpPr>
          <p:cNvPr id="5" name="Footer Placeholder 4"/>
          <p:cNvSpPr>
            <a:spLocks noGrp="1"/>
          </p:cNvSpPr>
          <p:nvPr>
            <p:ph type="ftr" sz="quarter" idx="11"/>
          </p:nvPr>
        </p:nvSpPr>
        <p:spPr/>
        <p:txBody>
          <a:bodyPr/>
          <a:lstStyle>
            <a:lvl1pPr>
              <a:defRPr/>
            </a:lvl1pPr>
          </a:lstStyle>
          <a:p>
            <a:endParaRPr lang="vi-VN"/>
          </a:p>
        </p:txBody>
      </p:sp>
      <p:sp>
        <p:nvSpPr>
          <p:cNvPr id="6" name="Slide Number Placeholder 5"/>
          <p:cNvSpPr>
            <a:spLocks noGrp="1"/>
          </p:cNvSpPr>
          <p:nvPr>
            <p:ph type="sldNum" sz="quarter" idx="12"/>
          </p:nvPr>
        </p:nvSpPr>
        <p:spPr/>
        <p:txBody>
          <a:bodyPr/>
          <a:lstStyle>
            <a:lvl1pPr>
              <a:defRPr/>
            </a:lvl1pPr>
          </a:lstStyle>
          <a:p>
            <a:fld id="{9E5EFB50-D8E2-4F7C-99D3-711EF45CF3D6}" type="slidenum">
              <a:rPr lang="vi-VN" smtClean="0"/>
              <a:t>‹#›</a:t>
            </a:fld>
            <a:endParaRPr lang="vi-VN"/>
          </a:p>
        </p:txBody>
      </p:sp>
    </p:spTree>
    <p:extLst>
      <p:ext uri="{BB962C8B-B14F-4D97-AF65-F5344CB8AC3E}">
        <p14:creationId xmlns:p14="http://schemas.microsoft.com/office/powerpoint/2010/main" val="409424742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C1A00B59-F77B-4143-9908-A4016BE5E31F}" type="datetimeFigureOut">
              <a:rPr lang="vi-VN" smtClean="0"/>
              <a:t>17/08/2024</a:t>
            </a:fld>
            <a:endParaRPr lang="vi-VN"/>
          </a:p>
        </p:txBody>
      </p:sp>
      <p:sp>
        <p:nvSpPr>
          <p:cNvPr id="5" name="Footer Placeholder 4"/>
          <p:cNvSpPr>
            <a:spLocks noGrp="1"/>
          </p:cNvSpPr>
          <p:nvPr>
            <p:ph type="ftr" sz="quarter" idx="11"/>
          </p:nvPr>
        </p:nvSpPr>
        <p:spPr/>
        <p:txBody>
          <a:bodyPr/>
          <a:lstStyle>
            <a:lvl1pPr>
              <a:defRPr/>
            </a:lvl1pPr>
          </a:lstStyle>
          <a:p>
            <a:endParaRPr lang="vi-VN"/>
          </a:p>
        </p:txBody>
      </p:sp>
      <p:sp>
        <p:nvSpPr>
          <p:cNvPr id="6" name="Slide Number Placeholder 5"/>
          <p:cNvSpPr>
            <a:spLocks noGrp="1"/>
          </p:cNvSpPr>
          <p:nvPr>
            <p:ph type="sldNum" sz="quarter" idx="12"/>
          </p:nvPr>
        </p:nvSpPr>
        <p:spPr/>
        <p:txBody>
          <a:bodyPr/>
          <a:lstStyle>
            <a:lvl1pPr>
              <a:defRPr/>
            </a:lvl1pPr>
          </a:lstStyle>
          <a:p>
            <a:fld id="{9E5EFB50-D8E2-4F7C-99D3-711EF45CF3D6}" type="slidenum">
              <a:rPr lang="vi-VN" smtClean="0"/>
              <a:t>‹#›</a:t>
            </a:fld>
            <a:endParaRPr lang="vi-VN"/>
          </a:p>
        </p:txBody>
      </p:sp>
    </p:spTree>
    <p:extLst>
      <p:ext uri="{BB962C8B-B14F-4D97-AF65-F5344CB8AC3E}">
        <p14:creationId xmlns:p14="http://schemas.microsoft.com/office/powerpoint/2010/main" val="992103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atin typeface="Times New Roman" panose="02020603050405020304" pitchFamily="18" charset="0"/>
                <a:cs typeface="Times New Roman" panose="02020603050405020304" pitchFamily="18" charset="0"/>
              </a:defRPr>
            </a:lvl1pPr>
            <a:lvl2pPr marL="457166" indent="0">
              <a:buNone/>
              <a:defRPr sz="2000" b="1"/>
            </a:lvl2pPr>
            <a:lvl3pPr marL="914331" indent="0">
              <a:buNone/>
              <a:defRPr sz="1800" b="1"/>
            </a:lvl3pPr>
            <a:lvl4pPr marL="1371498" indent="0">
              <a:buNone/>
              <a:defRPr sz="1600" b="1"/>
            </a:lvl4pPr>
            <a:lvl5pPr marL="1828664" indent="0">
              <a:buNone/>
              <a:defRPr sz="1600" b="1"/>
            </a:lvl5pPr>
            <a:lvl6pPr marL="2285829" indent="0">
              <a:buNone/>
              <a:defRPr sz="1600" b="1"/>
            </a:lvl6pPr>
            <a:lvl7pPr marL="2742995" indent="0">
              <a:buNone/>
              <a:defRPr sz="1600" b="1"/>
            </a:lvl7pPr>
            <a:lvl8pPr marL="3200160" indent="0">
              <a:buNone/>
              <a:defRPr sz="1600" b="1"/>
            </a:lvl8pPr>
            <a:lvl9pPr marL="3657326"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spcBef>
                <a:spcPts val="450"/>
              </a:spcBef>
              <a:spcAft>
                <a:spcPts val="450"/>
              </a:spcAft>
              <a:defRPr sz="2400">
                <a:latin typeface="Times New Roman" panose="02020603050405020304" pitchFamily="18" charset="0"/>
                <a:cs typeface="Times New Roman" panose="02020603050405020304" pitchFamily="18" charset="0"/>
              </a:defRPr>
            </a:lvl1pPr>
            <a:lvl2pPr>
              <a:spcBef>
                <a:spcPts val="450"/>
              </a:spcBef>
              <a:spcAft>
                <a:spcPts val="450"/>
              </a:spcAft>
              <a:defRPr sz="2000">
                <a:latin typeface="Times New Roman" panose="02020603050405020304" pitchFamily="18" charset="0"/>
                <a:cs typeface="Times New Roman" panose="02020603050405020304" pitchFamily="18" charset="0"/>
              </a:defRPr>
            </a:lvl2pPr>
            <a:lvl3pPr>
              <a:spcBef>
                <a:spcPts val="450"/>
              </a:spcBef>
              <a:spcAft>
                <a:spcPts val="450"/>
              </a:spcAft>
              <a:defRPr sz="1800">
                <a:latin typeface="Times New Roman" panose="02020603050405020304" pitchFamily="18" charset="0"/>
                <a:cs typeface="Times New Roman" panose="02020603050405020304" pitchFamily="18" charset="0"/>
              </a:defRPr>
            </a:lvl3pPr>
            <a:lvl4pPr>
              <a:spcBef>
                <a:spcPts val="450"/>
              </a:spcBef>
              <a:spcAft>
                <a:spcPts val="450"/>
              </a:spcAft>
              <a:defRPr sz="1600">
                <a:latin typeface="Times New Roman" panose="02020603050405020304" pitchFamily="18" charset="0"/>
                <a:cs typeface="Times New Roman" panose="02020603050405020304" pitchFamily="18" charset="0"/>
              </a:defRPr>
            </a:lvl4pPr>
            <a:lvl5pPr>
              <a:spcBef>
                <a:spcPts val="450"/>
              </a:spcBef>
              <a:spcAft>
                <a:spcPts val="450"/>
              </a:spcAft>
              <a:defRPr sz="1600">
                <a:latin typeface="Times New Roman" panose="02020603050405020304" pitchFamily="18" charset="0"/>
                <a:cs typeface="Times New Roman" panose="02020603050405020304" pitchFamily="18"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400" b="1">
                <a:latin typeface="Times New Roman" panose="02020603050405020304" pitchFamily="18" charset="0"/>
                <a:cs typeface="Times New Roman" panose="02020603050405020304" pitchFamily="18" charset="0"/>
              </a:defRPr>
            </a:lvl1pPr>
            <a:lvl2pPr marL="457166" indent="0">
              <a:buNone/>
              <a:defRPr sz="2000" b="1"/>
            </a:lvl2pPr>
            <a:lvl3pPr marL="914331" indent="0">
              <a:buNone/>
              <a:defRPr sz="1800" b="1"/>
            </a:lvl3pPr>
            <a:lvl4pPr marL="1371498" indent="0">
              <a:buNone/>
              <a:defRPr sz="1600" b="1"/>
            </a:lvl4pPr>
            <a:lvl5pPr marL="1828664" indent="0">
              <a:buNone/>
              <a:defRPr sz="1600" b="1"/>
            </a:lvl5pPr>
            <a:lvl6pPr marL="2285829" indent="0">
              <a:buNone/>
              <a:defRPr sz="1600" b="1"/>
            </a:lvl6pPr>
            <a:lvl7pPr marL="2742995" indent="0">
              <a:buNone/>
              <a:defRPr sz="1600" b="1"/>
            </a:lvl7pPr>
            <a:lvl8pPr marL="3200160" indent="0">
              <a:buNone/>
              <a:defRPr sz="1600" b="1"/>
            </a:lvl8pPr>
            <a:lvl9pPr marL="3657326"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400">
                <a:latin typeface="Times New Roman" panose="02020603050405020304" pitchFamily="18" charset="0"/>
                <a:cs typeface="Times New Roman" panose="02020603050405020304" pitchFamily="18" charset="0"/>
              </a:defRPr>
            </a:lvl1pPr>
            <a:lvl2pPr>
              <a:spcBef>
                <a:spcPts val="450"/>
              </a:spcBef>
              <a:spcAft>
                <a:spcPts val="450"/>
              </a:spcAft>
              <a:defRPr sz="2000"/>
            </a:lvl2pPr>
            <a:lvl3pPr>
              <a:spcBef>
                <a:spcPts val="450"/>
              </a:spcBef>
              <a:spcAft>
                <a:spcPts val="450"/>
              </a:spcAft>
              <a:defRPr sz="1800"/>
            </a:lvl3pPr>
            <a:lvl4pPr>
              <a:spcBef>
                <a:spcPts val="450"/>
              </a:spcBef>
              <a:spcAft>
                <a:spcPts val="450"/>
              </a:spcAft>
              <a:defRPr sz="1600"/>
            </a:lvl4pPr>
            <a:lvl5pPr>
              <a:spcBef>
                <a:spcPts val="450"/>
              </a:spcBef>
              <a:spcAft>
                <a:spcPts val="450"/>
              </a:spcAft>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fld id="{D9AE6C21-4921-42CA-A488-618B657BE078}" type="datetimeFigureOut">
              <a:rPr lang="en-US" smtClean="0"/>
              <a:t>8/17/24</a:t>
            </a:fld>
            <a:endParaRPr lang="en-US"/>
          </a:p>
        </p:txBody>
      </p:sp>
      <p:sp>
        <p:nvSpPr>
          <p:cNvPr id="8" name="Footer Placeholder 4"/>
          <p:cNvSpPr>
            <a:spLocks noGrp="1"/>
          </p:cNvSpPr>
          <p:nvPr>
            <p:ph type="ftr" sz="quarter" idx="11"/>
          </p:nvPr>
        </p:nvSpPr>
        <p:spPr/>
        <p:txBody>
          <a:bodyPr/>
          <a:lstStyle>
            <a:lvl1pPr>
              <a:defRPr/>
            </a:lvl1pPr>
          </a:lstStyle>
          <a:p>
            <a:endParaRPr lang="en-US"/>
          </a:p>
        </p:txBody>
      </p:sp>
      <p:sp>
        <p:nvSpPr>
          <p:cNvPr id="9" name="Slide Number Placeholder 5"/>
          <p:cNvSpPr>
            <a:spLocks noGrp="1"/>
          </p:cNvSpPr>
          <p:nvPr>
            <p:ph type="sldNum" sz="quarter" idx="12"/>
          </p:nvPr>
        </p:nvSpPr>
        <p:spPr/>
        <p:txBody>
          <a:bodyPr/>
          <a:lstStyle>
            <a:lvl1pPr>
              <a:defRPr/>
            </a:lvl1pPr>
          </a:lstStyle>
          <a:p>
            <a:pPr marL="0" lvl="0" indent="0">
              <a:spcBef>
                <a:spcPts val="0"/>
              </a:spcBef>
              <a:spcAft>
                <a:spcPts val="0"/>
              </a:spcAft>
              <a:buNone/>
            </a:pPr>
            <a:fld id="{00000000-1234-1234-1234-123412341234}" type="slidenum">
              <a:rPr lang="en-GB" smtClean="0"/>
              <a:t>‹#›</a:t>
            </a:fld>
            <a:endParaRPr lang="en-GB"/>
          </a:p>
        </p:txBody>
      </p:sp>
      <p:pic>
        <p:nvPicPr>
          <p:cNvPr id="10" name="Picture 1">
            <a:extLst>
              <a:ext uri="{FF2B5EF4-FFF2-40B4-BE49-F238E27FC236}">
                <a16:creationId xmlns:a16="http://schemas.microsoft.com/office/drawing/2014/main" id="{21D82246-41C8-866A-C16B-92381DC14B15}"/>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32073" t="4715"/>
          <a:stretch/>
        </p:blipFill>
        <p:spPr bwMode="auto">
          <a:xfrm>
            <a:off x="16187" y="66696"/>
            <a:ext cx="1233363" cy="3100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633703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Date Placeholder 3"/>
          <p:cNvSpPr>
            <a:spLocks noGrp="1"/>
          </p:cNvSpPr>
          <p:nvPr>
            <p:ph type="dt" sz="half" idx="10"/>
          </p:nvPr>
        </p:nvSpPr>
        <p:spPr/>
        <p:txBody>
          <a:bodyPr/>
          <a:lstStyle>
            <a:lvl1pPr>
              <a:defRPr/>
            </a:lvl1pPr>
          </a:lstStyle>
          <a:p>
            <a:fld id="{D9AE6C21-4921-42CA-A488-618B657BE078}" type="datetimeFigureOut">
              <a:rPr lang="en-US" smtClean="0"/>
              <a:t>8/17/24</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pPr marL="0" lvl="0" indent="0">
              <a:spcBef>
                <a:spcPts val="0"/>
              </a:spcBef>
              <a:spcAft>
                <a:spcPts val="0"/>
              </a:spcAft>
              <a:buNone/>
            </a:pPr>
            <a:fld id="{00000000-1234-1234-1234-123412341234}" type="slidenum">
              <a:rPr lang="en-GB" smtClean="0"/>
              <a:t>‹#›</a:t>
            </a:fld>
            <a:endParaRPr lang="en-GB"/>
          </a:p>
        </p:txBody>
      </p:sp>
      <p:pic>
        <p:nvPicPr>
          <p:cNvPr id="6" name="Picture 1">
            <a:extLst>
              <a:ext uri="{FF2B5EF4-FFF2-40B4-BE49-F238E27FC236}">
                <a16:creationId xmlns:a16="http://schemas.microsoft.com/office/drawing/2014/main" id="{223CD87D-1B9A-F179-DCC8-17CD709450B9}"/>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32073" t="4715"/>
          <a:stretch/>
        </p:blipFill>
        <p:spPr bwMode="auto">
          <a:xfrm>
            <a:off x="16187" y="66696"/>
            <a:ext cx="1233363" cy="3100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318702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D9AE6C21-4921-42CA-A488-618B657BE078}" type="datetimeFigureOut">
              <a:rPr lang="en-US" smtClean="0"/>
              <a:t>8/17/24</a:t>
            </a:fld>
            <a:endParaRPr lang="en-US"/>
          </a:p>
        </p:txBody>
      </p:sp>
      <p:sp>
        <p:nvSpPr>
          <p:cNvPr id="3" name="Footer Placeholder 4"/>
          <p:cNvSpPr>
            <a:spLocks noGrp="1"/>
          </p:cNvSpPr>
          <p:nvPr>
            <p:ph type="ftr" sz="quarter" idx="11"/>
          </p:nvPr>
        </p:nvSpPr>
        <p:spPr/>
        <p:txBody>
          <a:bodyPr/>
          <a:lstStyle>
            <a:lvl1pPr>
              <a:defRPr/>
            </a:lvl1pPr>
          </a:lstStyle>
          <a:p>
            <a:endParaRPr lang="en-US"/>
          </a:p>
        </p:txBody>
      </p:sp>
      <p:sp>
        <p:nvSpPr>
          <p:cNvPr id="4" name="Slide Number Placeholder 5"/>
          <p:cNvSpPr>
            <a:spLocks noGrp="1"/>
          </p:cNvSpPr>
          <p:nvPr>
            <p:ph type="sldNum" sz="quarter" idx="12"/>
          </p:nvPr>
        </p:nvSpPr>
        <p:spPr/>
        <p:txBody>
          <a:bodyPr/>
          <a:lstStyle>
            <a:lvl1pPr>
              <a:defRPr/>
            </a:lvl1pPr>
          </a:lstStyle>
          <a:p>
            <a:pPr marL="0" lvl="0" indent="0">
              <a:spcBef>
                <a:spcPts val="0"/>
              </a:spcBef>
              <a:spcAft>
                <a:spcPts val="0"/>
              </a:spcAft>
              <a:buNone/>
            </a:pPr>
            <a:fld id="{00000000-1234-1234-1234-123412341234}" type="slidenum">
              <a:rPr lang="en-GB" smtClean="0"/>
              <a:t>‹#›</a:t>
            </a:fld>
            <a:endParaRPr lang="en-GB"/>
          </a:p>
        </p:txBody>
      </p:sp>
      <p:pic>
        <p:nvPicPr>
          <p:cNvPr id="5" name="Picture 1">
            <a:extLst>
              <a:ext uri="{FF2B5EF4-FFF2-40B4-BE49-F238E27FC236}">
                <a16:creationId xmlns:a16="http://schemas.microsoft.com/office/drawing/2014/main" id="{08BF8A87-4A5F-0C56-E76A-51B00027DDDF}"/>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32073" t="4715"/>
          <a:stretch/>
        </p:blipFill>
        <p:spPr bwMode="auto">
          <a:xfrm>
            <a:off x="16187" y="66696"/>
            <a:ext cx="1233363" cy="3100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1718522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04787"/>
            <a:ext cx="3008313" cy="871538"/>
          </a:xfrm>
        </p:spPr>
        <p:txBody>
          <a:bodyPr anchor="b"/>
          <a:lstStyle>
            <a:lvl1pPr algn="l">
              <a:defRPr sz="20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a:xfrm>
            <a:off x="3575050" y="204789"/>
            <a:ext cx="5111750" cy="4389835"/>
          </a:xfrm>
        </p:spPr>
        <p:txBody>
          <a:bodyPr/>
          <a:lstStyle>
            <a:lvl1pPr>
              <a:defRPr sz="3200">
                <a:latin typeface="Times New Roman" panose="02020603050405020304" pitchFamily="18" charset="0"/>
                <a:cs typeface="Times New Roman" panose="02020603050405020304" pitchFamily="18" charset="0"/>
              </a:defRPr>
            </a:lvl1pPr>
            <a:lvl2pPr>
              <a:spcBef>
                <a:spcPts val="450"/>
              </a:spcBef>
              <a:spcAft>
                <a:spcPts val="450"/>
              </a:spcAft>
              <a:defRPr sz="2800">
                <a:latin typeface="Times New Roman" panose="02020603050405020304" pitchFamily="18" charset="0"/>
                <a:cs typeface="Times New Roman" panose="02020603050405020304" pitchFamily="18" charset="0"/>
              </a:defRPr>
            </a:lvl2pPr>
            <a:lvl3pPr>
              <a:spcBef>
                <a:spcPts val="450"/>
              </a:spcBef>
              <a:spcAft>
                <a:spcPts val="450"/>
              </a:spcAft>
              <a:defRPr sz="2400">
                <a:latin typeface="Times New Roman" panose="02020603050405020304" pitchFamily="18" charset="0"/>
                <a:cs typeface="Times New Roman" panose="02020603050405020304" pitchFamily="18" charset="0"/>
              </a:defRPr>
            </a:lvl3pPr>
            <a:lvl4pPr>
              <a:spcBef>
                <a:spcPts val="450"/>
              </a:spcBef>
              <a:spcAft>
                <a:spcPts val="450"/>
              </a:spcAft>
              <a:defRPr sz="2000">
                <a:latin typeface="Times New Roman" panose="02020603050405020304" pitchFamily="18" charset="0"/>
                <a:cs typeface="Times New Roman" panose="02020603050405020304" pitchFamily="18" charset="0"/>
              </a:defRPr>
            </a:lvl4pPr>
            <a:lvl5pPr>
              <a:spcBef>
                <a:spcPts val="450"/>
              </a:spcBef>
              <a:spcAft>
                <a:spcPts val="450"/>
              </a:spcAft>
              <a:defRPr sz="2000">
                <a:latin typeface="Times New Roman" panose="02020603050405020304" pitchFamily="18" charset="0"/>
                <a:cs typeface="Times New Roman" panose="02020603050405020304" pitchFamily="18"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2" y="1076327"/>
            <a:ext cx="3008313" cy="3518297"/>
          </a:xfrm>
        </p:spPr>
        <p:txBody>
          <a:bodyPr/>
          <a:lstStyle>
            <a:lvl1pPr marL="0" indent="0">
              <a:buNone/>
              <a:defRPr sz="1400"/>
            </a:lvl1pPr>
            <a:lvl2pPr marL="457166" indent="0">
              <a:buNone/>
              <a:defRPr sz="1200"/>
            </a:lvl2pPr>
            <a:lvl3pPr marL="914331" indent="0">
              <a:buNone/>
              <a:defRPr sz="1000"/>
            </a:lvl3pPr>
            <a:lvl4pPr marL="1371498" indent="0">
              <a:buNone/>
              <a:defRPr sz="900"/>
            </a:lvl4pPr>
            <a:lvl5pPr marL="1828664" indent="0">
              <a:buNone/>
              <a:defRPr sz="900"/>
            </a:lvl5pPr>
            <a:lvl6pPr marL="2285829" indent="0">
              <a:buNone/>
              <a:defRPr sz="900"/>
            </a:lvl6pPr>
            <a:lvl7pPr marL="2742995" indent="0">
              <a:buNone/>
              <a:defRPr sz="900"/>
            </a:lvl7pPr>
            <a:lvl8pPr marL="3200160" indent="0">
              <a:buNone/>
              <a:defRPr sz="900"/>
            </a:lvl8pPr>
            <a:lvl9pPr marL="3657326"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D9AE6C21-4921-42CA-A488-618B657BE078}" type="datetimeFigureOut">
              <a:rPr lang="en-US" smtClean="0"/>
              <a:t>8/17/24</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pPr marL="0" lvl="0" indent="0">
              <a:spcBef>
                <a:spcPts val="0"/>
              </a:spcBef>
              <a:spcAft>
                <a:spcPts val="0"/>
              </a:spcAft>
              <a:buNone/>
            </a:pPr>
            <a:fld id="{00000000-1234-1234-1234-123412341234}" type="slidenum">
              <a:rPr lang="en-GB" smtClean="0"/>
              <a:t>‹#›</a:t>
            </a:fld>
            <a:endParaRPr lang="en-GB"/>
          </a:p>
        </p:txBody>
      </p:sp>
      <p:pic>
        <p:nvPicPr>
          <p:cNvPr id="8" name="Picture 1">
            <a:extLst>
              <a:ext uri="{FF2B5EF4-FFF2-40B4-BE49-F238E27FC236}">
                <a16:creationId xmlns:a16="http://schemas.microsoft.com/office/drawing/2014/main" id="{6D53D07D-A88C-6C70-07F1-E077E01D4884}"/>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32073" t="4715"/>
          <a:stretch/>
        </p:blipFill>
        <p:spPr bwMode="auto">
          <a:xfrm>
            <a:off x="16187" y="66696"/>
            <a:ext cx="1233363" cy="3100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23693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3200"/>
            </a:lvl1pPr>
            <a:lvl2pPr marL="457166" indent="0">
              <a:buNone/>
              <a:defRPr sz="2800"/>
            </a:lvl2pPr>
            <a:lvl3pPr marL="914331" indent="0">
              <a:buNone/>
              <a:defRPr sz="2400"/>
            </a:lvl3pPr>
            <a:lvl4pPr marL="1371498" indent="0">
              <a:buNone/>
              <a:defRPr sz="2000"/>
            </a:lvl4pPr>
            <a:lvl5pPr marL="1828664" indent="0">
              <a:buNone/>
              <a:defRPr sz="2000"/>
            </a:lvl5pPr>
            <a:lvl6pPr marL="2285829" indent="0">
              <a:buNone/>
              <a:defRPr sz="2000"/>
            </a:lvl6pPr>
            <a:lvl7pPr marL="2742995" indent="0">
              <a:buNone/>
              <a:defRPr sz="2000"/>
            </a:lvl7pPr>
            <a:lvl8pPr marL="3200160" indent="0">
              <a:buNone/>
              <a:defRPr sz="2000"/>
            </a:lvl8pPr>
            <a:lvl9pPr marL="3657326"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166" indent="0">
              <a:buNone/>
              <a:defRPr sz="1200"/>
            </a:lvl2pPr>
            <a:lvl3pPr marL="914331" indent="0">
              <a:buNone/>
              <a:defRPr sz="1000"/>
            </a:lvl3pPr>
            <a:lvl4pPr marL="1371498" indent="0">
              <a:buNone/>
              <a:defRPr sz="900"/>
            </a:lvl4pPr>
            <a:lvl5pPr marL="1828664" indent="0">
              <a:buNone/>
              <a:defRPr sz="900"/>
            </a:lvl5pPr>
            <a:lvl6pPr marL="2285829" indent="0">
              <a:buNone/>
              <a:defRPr sz="900"/>
            </a:lvl6pPr>
            <a:lvl7pPr marL="2742995" indent="0">
              <a:buNone/>
              <a:defRPr sz="900"/>
            </a:lvl7pPr>
            <a:lvl8pPr marL="3200160" indent="0">
              <a:buNone/>
              <a:defRPr sz="900"/>
            </a:lvl8pPr>
            <a:lvl9pPr marL="3657326"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D9AE6C21-4921-42CA-A488-618B657BE078}" type="datetimeFigureOut">
              <a:rPr lang="en-US" smtClean="0"/>
              <a:t>8/17/24</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pPr marL="0" lvl="0" indent="0">
              <a:spcBef>
                <a:spcPts val="0"/>
              </a:spcBef>
              <a:spcAft>
                <a:spcPts val="0"/>
              </a:spcAft>
              <a:buNone/>
            </a:pPr>
            <a:fld id="{00000000-1234-1234-1234-123412341234}" type="slidenum">
              <a:rPr lang="en-GB" smtClean="0"/>
              <a:t>‹#›</a:t>
            </a:fld>
            <a:endParaRPr lang="en-GB"/>
          </a:p>
        </p:txBody>
      </p:sp>
      <p:pic>
        <p:nvPicPr>
          <p:cNvPr id="8" name="Picture 1">
            <a:extLst>
              <a:ext uri="{FF2B5EF4-FFF2-40B4-BE49-F238E27FC236}">
                <a16:creationId xmlns:a16="http://schemas.microsoft.com/office/drawing/2014/main" id="{518B8FB0-0162-3C46-5135-F45FC87FE9FB}"/>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32073" t="4715"/>
          <a:stretch/>
        </p:blipFill>
        <p:spPr bwMode="auto">
          <a:xfrm>
            <a:off x="16187" y="66696"/>
            <a:ext cx="1233363" cy="3100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141872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D9AE6C21-4921-42CA-A488-618B657BE078}" type="datetimeFigureOut">
              <a:rPr lang="en-US" smtClean="0"/>
              <a:t>8/17/24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pPr marL="0" lvl="0" indent="0">
              <a:spcBef>
                <a:spcPts val="0"/>
              </a:spcBef>
              <a:spcAft>
                <a:spcPts val="0"/>
              </a:spcAft>
              <a:buNone/>
            </a:pPr>
            <a:fld id="{00000000-1234-1234-1234-123412341234}" type="slidenum">
              <a:rPr lang="en-GB" smtClean="0"/>
              <a:t>‹#›</a:t>
            </a:fld>
            <a:endParaRPr lang="en-GB"/>
          </a:p>
        </p:txBody>
      </p:sp>
      <p:pic>
        <p:nvPicPr>
          <p:cNvPr id="7" name="Picture 1">
            <a:extLst>
              <a:ext uri="{FF2B5EF4-FFF2-40B4-BE49-F238E27FC236}">
                <a16:creationId xmlns:a16="http://schemas.microsoft.com/office/drawing/2014/main" id="{C4461C5E-903B-DFD3-9DA6-DA994532A5FA}"/>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32073" t="4715"/>
          <a:stretch/>
        </p:blipFill>
        <p:spPr bwMode="auto">
          <a:xfrm>
            <a:off x="16187" y="66696"/>
            <a:ext cx="1233363" cy="31009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5803739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3" Type="http://schemas.openxmlformats.org/officeDocument/2006/relationships/slideLayout" Target="../slideLayouts/slideLayout15.xml"/><Relationship Id="rId21" Type="http://schemas.openxmlformats.org/officeDocument/2006/relationships/theme" Target="../theme/theme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401" y="206375"/>
            <a:ext cx="8229203" cy="857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35" tIns="45718" rIns="91435" bIns="45718"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401" y="1200547"/>
            <a:ext cx="8229203" cy="339427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35" tIns="45718" rIns="91435" bIns="45718"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86625" y="4762501"/>
            <a:ext cx="857250" cy="238125"/>
          </a:xfrm>
          <a:prstGeom prst="rect">
            <a:avLst/>
          </a:prstGeom>
        </p:spPr>
        <p:txBody>
          <a:bodyPr vert="horz" wrap="square" lIns="91435" tIns="45718" rIns="91435" bIns="45718" numCol="1" anchor="ctr" anchorCtr="0" compatLnSpc="1">
            <a:prstTxWarp prst="textNoShape">
              <a:avLst/>
            </a:prstTxWarp>
          </a:bodyPr>
          <a:lstStyle>
            <a:lvl1pPr eaLnBrk="1" hangingPunct="1">
              <a:defRPr sz="1200">
                <a:solidFill>
                  <a:srgbClr val="898989"/>
                </a:solidFill>
                <a:latin typeface="Myriad Pro" pitchFamily="34" charset="0"/>
              </a:defRPr>
            </a:lvl1pPr>
          </a:lstStyle>
          <a:p>
            <a:pPr defTabSz="914378"/>
            <a:fld id="{C1A00B59-F77B-4143-9908-A4016BE5E31F}" type="datetimeFigureOut">
              <a:rPr lang="vi-VN" smtClean="0"/>
              <a:pPr defTabSz="914378"/>
              <a:t>17/08/2024</a:t>
            </a:fld>
            <a:endParaRPr lang="vi-VN"/>
          </a:p>
        </p:txBody>
      </p:sp>
      <p:sp>
        <p:nvSpPr>
          <p:cNvPr id="5" name="Footer Placeholder 4"/>
          <p:cNvSpPr>
            <a:spLocks noGrp="1"/>
          </p:cNvSpPr>
          <p:nvPr>
            <p:ph type="ftr" sz="quarter" idx="3"/>
          </p:nvPr>
        </p:nvSpPr>
        <p:spPr>
          <a:xfrm>
            <a:off x="476252" y="4762500"/>
            <a:ext cx="2895203" cy="273844"/>
          </a:xfrm>
          <a:prstGeom prst="rect">
            <a:avLst/>
          </a:prstGeom>
        </p:spPr>
        <p:txBody>
          <a:bodyPr vert="horz" lIns="91435" tIns="45718" rIns="91435" bIns="45718" rtlCol="0" anchor="ctr"/>
          <a:lstStyle>
            <a:lvl1pPr algn="l" defTabSz="914331" eaLnBrk="1" fontAlgn="auto" hangingPunct="1">
              <a:spcBef>
                <a:spcPts val="0"/>
              </a:spcBef>
              <a:spcAft>
                <a:spcPts val="0"/>
              </a:spcAft>
              <a:defRPr sz="1200" u="sng" smtClean="0">
                <a:solidFill>
                  <a:schemeClr val="tx1">
                    <a:tint val="75000"/>
                  </a:schemeClr>
                </a:solidFill>
                <a:latin typeface="Myriad Pro"/>
                <a:ea typeface="+mn-ea"/>
                <a:cs typeface="Myriad Pro"/>
              </a:defRPr>
            </a:lvl1pPr>
          </a:lstStyle>
          <a:p>
            <a:endParaRPr lang="vi-VN">
              <a:solidFill>
                <a:prstClr val="black">
                  <a:tint val="75000"/>
                </a:prstClr>
              </a:solidFill>
            </a:endParaRPr>
          </a:p>
        </p:txBody>
      </p:sp>
      <p:sp>
        <p:nvSpPr>
          <p:cNvPr id="6" name="Slide Number Placeholder 5"/>
          <p:cNvSpPr>
            <a:spLocks noGrp="1"/>
          </p:cNvSpPr>
          <p:nvPr>
            <p:ph type="sldNum" sz="quarter" idx="4"/>
          </p:nvPr>
        </p:nvSpPr>
        <p:spPr>
          <a:xfrm>
            <a:off x="8286752" y="4762501"/>
            <a:ext cx="447477" cy="233165"/>
          </a:xfrm>
          <a:prstGeom prst="rect">
            <a:avLst/>
          </a:prstGeom>
        </p:spPr>
        <p:txBody>
          <a:bodyPr vert="horz" wrap="square" lIns="91435" tIns="45718" rIns="91435" bIns="45718" numCol="1" anchor="ctr" anchorCtr="0" compatLnSpc="1">
            <a:prstTxWarp prst="textNoShape">
              <a:avLst/>
            </a:prstTxWarp>
          </a:bodyPr>
          <a:lstStyle>
            <a:lvl1pPr algn="r" eaLnBrk="1" hangingPunct="1">
              <a:defRPr sz="1200">
                <a:solidFill>
                  <a:srgbClr val="898989"/>
                </a:solidFill>
                <a:latin typeface="Myriad Pro" pitchFamily="34" charset="0"/>
              </a:defRPr>
            </a:lvl1pPr>
          </a:lstStyle>
          <a:p>
            <a:pPr marL="0" lvl="0" indent="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41876295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3425" rtl="0" eaLnBrk="1" fontAlgn="base" hangingPunct="1">
        <a:spcBef>
          <a:spcPct val="0"/>
        </a:spcBef>
        <a:spcAft>
          <a:spcPct val="0"/>
        </a:spcAft>
        <a:defRPr sz="2800" b="1" kern="1200">
          <a:solidFill>
            <a:schemeClr val="tx1"/>
          </a:solidFill>
          <a:latin typeface="Times New Roman" panose="02020603050405020304" pitchFamily="18" charset="0"/>
          <a:ea typeface="ＭＳ Ｐゴシック" charset="0"/>
          <a:cs typeface="Times New Roman" panose="02020603050405020304" pitchFamily="18" charset="0"/>
        </a:defRPr>
      </a:lvl1pPr>
      <a:lvl2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2pPr>
      <a:lvl3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3pPr>
      <a:lvl4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4pPr>
      <a:lvl5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5pPr>
      <a:lvl6pPr marL="320032" algn="ctr" defTabSz="913425" rtl="0" eaLnBrk="1" fontAlgn="base" hangingPunct="1">
        <a:spcBef>
          <a:spcPct val="0"/>
        </a:spcBef>
        <a:spcAft>
          <a:spcPct val="0"/>
        </a:spcAft>
        <a:defRPr sz="2800" b="1">
          <a:solidFill>
            <a:schemeClr val="tx1"/>
          </a:solidFill>
          <a:latin typeface="Tahoma" panose="020B0604030504040204" pitchFamily="34" charset="0"/>
        </a:defRPr>
      </a:lvl6pPr>
      <a:lvl7pPr marL="640064" algn="ctr" defTabSz="913425" rtl="0" eaLnBrk="1" fontAlgn="base" hangingPunct="1">
        <a:spcBef>
          <a:spcPct val="0"/>
        </a:spcBef>
        <a:spcAft>
          <a:spcPct val="0"/>
        </a:spcAft>
        <a:defRPr sz="2800" b="1">
          <a:solidFill>
            <a:schemeClr val="tx1"/>
          </a:solidFill>
          <a:latin typeface="Tahoma" panose="020B0604030504040204" pitchFamily="34" charset="0"/>
        </a:defRPr>
      </a:lvl7pPr>
      <a:lvl8pPr marL="960096" algn="ctr" defTabSz="913425" rtl="0" eaLnBrk="1" fontAlgn="base" hangingPunct="1">
        <a:spcBef>
          <a:spcPct val="0"/>
        </a:spcBef>
        <a:spcAft>
          <a:spcPct val="0"/>
        </a:spcAft>
        <a:defRPr sz="2800" b="1">
          <a:solidFill>
            <a:schemeClr val="tx1"/>
          </a:solidFill>
          <a:latin typeface="Tahoma" panose="020B0604030504040204" pitchFamily="34" charset="0"/>
        </a:defRPr>
      </a:lvl8pPr>
      <a:lvl9pPr marL="1280128" algn="ctr" defTabSz="913425" rtl="0" eaLnBrk="1" fontAlgn="base" hangingPunct="1">
        <a:spcBef>
          <a:spcPct val="0"/>
        </a:spcBef>
        <a:spcAft>
          <a:spcPct val="0"/>
        </a:spcAft>
        <a:defRPr sz="2800" b="1">
          <a:solidFill>
            <a:schemeClr val="tx1"/>
          </a:solidFill>
          <a:latin typeface="Tahoma" panose="020B0604030504040204" pitchFamily="34" charset="0"/>
        </a:defRPr>
      </a:lvl9pPr>
    </p:titleStyle>
    <p:bodyStyle>
      <a:lvl1pPr marL="342257" indent="-342257" algn="l" defTabSz="913425" rtl="0" eaLnBrk="1" fontAlgn="base" hangingPunct="1">
        <a:spcBef>
          <a:spcPct val="20000"/>
        </a:spcBef>
        <a:spcAft>
          <a:spcPct val="0"/>
        </a:spcAft>
        <a:buFont typeface="Arial" pitchFamily="34" charset="0"/>
        <a:buChar char="•"/>
        <a:defRPr sz="2200" b="1" kern="1200">
          <a:solidFill>
            <a:schemeClr val="tx1"/>
          </a:solidFill>
          <a:latin typeface="Times New Roman" panose="02020603050405020304" pitchFamily="18" charset="0"/>
          <a:ea typeface="ＭＳ Ｐゴシック" charset="0"/>
          <a:cs typeface="Times New Roman" panose="02020603050405020304" pitchFamily="18" charset="0"/>
        </a:defRPr>
      </a:lvl1pPr>
      <a:lvl2pPr marL="742297" indent="-285585" algn="l" defTabSz="913425" rtl="0" eaLnBrk="1" fontAlgn="base" hangingPunct="1">
        <a:spcBef>
          <a:spcPct val="20000"/>
        </a:spcBef>
        <a:spcAft>
          <a:spcPct val="0"/>
        </a:spcAft>
        <a:buFont typeface="Arial" pitchFamily="34" charset="0"/>
        <a:buChar char="–"/>
        <a:defRPr sz="2000" kern="1200">
          <a:solidFill>
            <a:schemeClr val="tx1"/>
          </a:solidFill>
          <a:latin typeface="Times New Roman" panose="02020603050405020304" pitchFamily="18" charset="0"/>
          <a:ea typeface="ＭＳ Ｐゴシック" charset="0"/>
          <a:cs typeface="Times New Roman" panose="02020603050405020304" pitchFamily="18" charset="0"/>
        </a:defRPr>
      </a:lvl2pPr>
      <a:lvl3pPr marL="1142336" indent="-227801" algn="l" defTabSz="913425" rtl="0" eaLnBrk="1" fontAlgn="base" hangingPunct="1">
        <a:spcBef>
          <a:spcPct val="20000"/>
        </a:spcBef>
        <a:spcAft>
          <a:spcPct val="0"/>
        </a:spcAft>
        <a:buFont typeface="Arial" pitchFamily="34" charset="0"/>
        <a:buChar char="•"/>
        <a:defRPr sz="2000" kern="1200">
          <a:solidFill>
            <a:schemeClr val="tx1"/>
          </a:solidFill>
          <a:latin typeface="Times New Roman" panose="02020603050405020304" pitchFamily="18" charset="0"/>
          <a:ea typeface="ＭＳ Ｐゴシック" charset="0"/>
          <a:cs typeface="Times New Roman" panose="02020603050405020304" pitchFamily="18" charset="0"/>
        </a:defRPr>
      </a:lvl3pPr>
      <a:lvl4pPr marL="1599049" indent="-227801" algn="l" defTabSz="913425" rtl="0" eaLnBrk="1" fontAlgn="base" hangingPunct="1">
        <a:spcBef>
          <a:spcPct val="20000"/>
        </a:spcBef>
        <a:spcAft>
          <a:spcPct val="0"/>
        </a:spcAft>
        <a:buFont typeface="Arial" pitchFamily="34" charset="0"/>
        <a:buChar char="–"/>
        <a:defRPr sz="2000" i="1" kern="1200">
          <a:solidFill>
            <a:schemeClr val="tx1"/>
          </a:solidFill>
          <a:latin typeface="Times New Roman" panose="02020603050405020304" pitchFamily="18" charset="0"/>
          <a:ea typeface="ＭＳ Ｐゴシック" charset="0"/>
          <a:cs typeface="Times New Roman" panose="02020603050405020304" pitchFamily="18" charset="0"/>
        </a:defRPr>
      </a:lvl4pPr>
      <a:lvl5pPr marL="2056873" indent="-227801" algn="l" defTabSz="913425" rtl="0" eaLnBrk="1" fontAlgn="base" hangingPunct="1">
        <a:spcBef>
          <a:spcPct val="20000"/>
        </a:spcBef>
        <a:spcAft>
          <a:spcPct val="0"/>
        </a:spcAft>
        <a:buFont typeface="Arial" pitchFamily="34" charset="0"/>
        <a:buChar char="»"/>
        <a:defRPr sz="2000" kern="1200">
          <a:solidFill>
            <a:schemeClr val="tx1"/>
          </a:solidFill>
          <a:latin typeface="Times New Roman" panose="02020603050405020304" pitchFamily="18" charset="0"/>
          <a:ea typeface="ＭＳ Ｐゴシック" charset="0"/>
          <a:cs typeface="Times New Roman" panose="02020603050405020304" pitchFamily="18" charset="0"/>
        </a:defRPr>
      </a:lvl5pPr>
      <a:lvl6pPr marL="2514411"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7"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09"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31" rtl="0" eaLnBrk="1" latinLnBrk="0" hangingPunct="1">
        <a:defRPr sz="1800" kern="1200">
          <a:solidFill>
            <a:schemeClr val="tx1"/>
          </a:solidFill>
          <a:latin typeface="+mn-lt"/>
          <a:ea typeface="+mn-ea"/>
          <a:cs typeface="+mn-cs"/>
        </a:defRPr>
      </a:lvl1pPr>
      <a:lvl2pPr marL="457166" algn="l" defTabSz="914331" rtl="0" eaLnBrk="1" latinLnBrk="0" hangingPunct="1">
        <a:defRPr sz="1800" kern="1200">
          <a:solidFill>
            <a:schemeClr val="tx1"/>
          </a:solidFill>
          <a:latin typeface="+mn-lt"/>
          <a:ea typeface="+mn-ea"/>
          <a:cs typeface="+mn-cs"/>
        </a:defRPr>
      </a:lvl2pPr>
      <a:lvl3pPr marL="914331" algn="l" defTabSz="914331" rtl="0" eaLnBrk="1" latinLnBrk="0" hangingPunct="1">
        <a:defRPr sz="1800" kern="1200">
          <a:solidFill>
            <a:schemeClr val="tx1"/>
          </a:solidFill>
          <a:latin typeface="+mn-lt"/>
          <a:ea typeface="+mn-ea"/>
          <a:cs typeface="+mn-cs"/>
        </a:defRPr>
      </a:lvl3pPr>
      <a:lvl4pPr marL="1371498" algn="l" defTabSz="914331" rtl="0" eaLnBrk="1" latinLnBrk="0" hangingPunct="1">
        <a:defRPr sz="1800" kern="1200">
          <a:solidFill>
            <a:schemeClr val="tx1"/>
          </a:solidFill>
          <a:latin typeface="+mn-lt"/>
          <a:ea typeface="+mn-ea"/>
          <a:cs typeface="+mn-cs"/>
        </a:defRPr>
      </a:lvl4pPr>
      <a:lvl5pPr marL="1828664" algn="l" defTabSz="914331" rtl="0" eaLnBrk="1" latinLnBrk="0" hangingPunct="1">
        <a:defRPr sz="1800" kern="1200">
          <a:solidFill>
            <a:schemeClr val="tx1"/>
          </a:solidFill>
          <a:latin typeface="+mn-lt"/>
          <a:ea typeface="+mn-ea"/>
          <a:cs typeface="+mn-cs"/>
        </a:defRPr>
      </a:lvl5pPr>
      <a:lvl6pPr marL="2285829" algn="l" defTabSz="914331" rtl="0" eaLnBrk="1" latinLnBrk="0" hangingPunct="1">
        <a:defRPr sz="1800" kern="1200">
          <a:solidFill>
            <a:schemeClr val="tx1"/>
          </a:solidFill>
          <a:latin typeface="+mn-lt"/>
          <a:ea typeface="+mn-ea"/>
          <a:cs typeface="+mn-cs"/>
        </a:defRPr>
      </a:lvl6pPr>
      <a:lvl7pPr marL="2742995" algn="l" defTabSz="914331" rtl="0" eaLnBrk="1" latinLnBrk="0" hangingPunct="1">
        <a:defRPr sz="1800" kern="1200">
          <a:solidFill>
            <a:schemeClr val="tx1"/>
          </a:solidFill>
          <a:latin typeface="+mn-lt"/>
          <a:ea typeface="+mn-ea"/>
          <a:cs typeface="+mn-cs"/>
        </a:defRPr>
      </a:lvl7pPr>
      <a:lvl8pPr marL="3200160" algn="l" defTabSz="914331" rtl="0" eaLnBrk="1" latinLnBrk="0" hangingPunct="1">
        <a:defRPr sz="1800" kern="1200">
          <a:solidFill>
            <a:schemeClr val="tx1"/>
          </a:solidFill>
          <a:latin typeface="+mn-lt"/>
          <a:ea typeface="+mn-ea"/>
          <a:cs typeface="+mn-cs"/>
        </a:defRPr>
      </a:lvl8pPr>
      <a:lvl9pPr marL="3657326" algn="l" defTabSz="914331"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401" y="206375"/>
            <a:ext cx="8229203" cy="857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35" tIns="45718" rIns="91435" bIns="45718"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401" y="1200547"/>
            <a:ext cx="8229203" cy="33942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35" tIns="45718" rIns="91435" bIns="45718"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86625" y="4762501"/>
            <a:ext cx="857250" cy="238125"/>
          </a:xfrm>
          <a:prstGeom prst="rect">
            <a:avLst/>
          </a:prstGeom>
        </p:spPr>
        <p:txBody>
          <a:bodyPr vert="horz" wrap="square" lIns="91435" tIns="45718" rIns="91435" bIns="45718" numCol="1" anchor="ctr" anchorCtr="0" compatLnSpc="1">
            <a:prstTxWarp prst="textNoShape">
              <a:avLst/>
            </a:prstTxWarp>
          </a:bodyPr>
          <a:lstStyle>
            <a:lvl1pPr eaLnBrk="1" hangingPunct="1">
              <a:defRPr sz="1200">
                <a:solidFill>
                  <a:srgbClr val="898989"/>
                </a:solidFill>
                <a:latin typeface="Myriad Pro" pitchFamily="34" charset="0"/>
              </a:defRPr>
            </a:lvl1pPr>
          </a:lstStyle>
          <a:p>
            <a:pPr defTabSz="914378"/>
            <a:fld id="{C1A00B59-F77B-4143-9908-A4016BE5E31F}" type="datetimeFigureOut">
              <a:rPr lang="vi-VN" smtClean="0"/>
              <a:pPr defTabSz="914378"/>
              <a:t>17/08/2024</a:t>
            </a:fld>
            <a:endParaRPr lang="vi-VN"/>
          </a:p>
        </p:txBody>
      </p:sp>
      <p:sp>
        <p:nvSpPr>
          <p:cNvPr id="5" name="Footer Placeholder 4"/>
          <p:cNvSpPr>
            <a:spLocks noGrp="1"/>
          </p:cNvSpPr>
          <p:nvPr>
            <p:ph type="ftr" sz="quarter" idx="3"/>
          </p:nvPr>
        </p:nvSpPr>
        <p:spPr>
          <a:xfrm>
            <a:off x="476252" y="4762500"/>
            <a:ext cx="2895203" cy="273844"/>
          </a:xfrm>
          <a:prstGeom prst="rect">
            <a:avLst/>
          </a:prstGeom>
        </p:spPr>
        <p:txBody>
          <a:bodyPr vert="horz" lIns="91435" tIns="45718" rIns="91435" bIns="45718" rtlCol="0" anchor="ctr"/>
          <a:lstStyle>
            <a:lvl1pPr algn="l" defTabSz="914331" eaLnBrk="1" fontAlgn="auto" hangingPunct="1">
              <a:spcBef>
                <a:spcPts val="0"/>
              </a:spcBef>
              <a:spcAft>
                <a:spcPts val="0"/>
              </a:spcAft>
              <a:defRPr sz="1200" u="sng" smtClean="0">
                <a:solidFill>
                  <a:schemeClr val="tx1">
                    <a:tint val="75000"/>
                  </a:schemeClr>
                </a:solidFill>
                <a:latin typeface="Myriad Pro"/>
                <a:ea typeface="+mn-ea"/>
                <a:cs typeface="Myriad Pro"/>
              </a:defRPr>
            </a:lvl1pPr>
          </a:lstStyle>
          <a:p>
            <a:endParaRPr lang="vi-VN">
              <a:solidFill>
                <a:prstClr val="black">
                  <a:tint val="75000"/>
                </a:prstClr>
              </a:solidFill>
            </a:endParaRPr>
          </a:p>
        </p:txBody>
      </p:sp>
      <p:sp>
        <p:nvSpPr>
          <p:cNvPr id="6" name="Slide Number Placeholder 5"/>
          <p:cNvSpPr>
            <a:spLocks noGrp="1"/>
          </p:cNvSpPr>
          <p:nvPr>
            <p:ph type="sldNum" sz="quarter" idx="4"/>
          </p:nvPr>
        </p:nvSpPr>
        <p:spPr>
          <a:xfrm>
            <a:off x="8286752" y="4762501"/>
            <a:ext cx="447477" cy="233165"/>
          </a:xfrm>
          <a:prstGeom prst="rect">
            <a:avLst/>
          </a:prstGeom>
        </p:spPr>
        <p:txBody>
          <a:bodyPr vert="horz" wrap="square" lIns="91435" tIns="45718" rIns="91435" bIns="45718" numCol="1" anchor="ctr" anchorCtr="0" compatLnSpc="1">
            <a:prstTxWarp prst="textNoShape">
              <a:avLst/>
            </a:prstTxWarp>
          </a:bodyPr>
          <a:lstStyle>
            <a:lvl1pPr algn="r" eaLnBrk="1" hangingPunct="1">
              <a:defRPr sz="1200">
                <a:solidFill>
                  <a:srgbClr val="898989"/>
                </a:solidFill>
                <a:latin typeface="Myriad Pro" pitchFamily="34" charset="0"/>
              </a:defRPr>
            </a:lvl1pPr>
          </a:lstStyle>
          <a:p>
            <a:pPr defTabSz="914378"/>
            <a:fld id="{9E5EFB50-D8E2-4F7C-99D3-711EF45CF3D6}" type="slidenum">
              <a:rPr lang="vi-VN" smtClean="0"/>
              <a:pPr defTabSz="914378"/>
              <a:t>‹#›</a:t>
            </a:fld>
            <a:endParaRPr lang="vi-VN"/>
          </a:p>
        </p:txBody>
      </p:sp>
      <p:pic>
        <p:nvPicPr>
          <p:cNvPr id="7" name="Picture 1">
            <a:extLst>
              <a:ext uri="{FF2B5EF4-FFF2-40B4-BE49-F238E27FC236}">
                <a16:creationId xmlns:a16="http://schemas.microsoft.com/office/drawing/2014/main" id="{EAC0D994-0DC8-4DA3-A5AF-389A4A9F961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9299" y="116088"/>
            <a:ext cx="1815703"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59482758"/>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3425" rtl="0" eaLnBrk="1" fontAlgn="base" hangingPunct="1">
        <a:spcBef>
          <a:spcPct val="0"/>
        </a:spcBef>
        <a:spcAft>
          <a:spcPct val="0"/>
        </a:spcAft>
        <a:defRPr sz="2800" b="1" kern="1200">
          <a:solidFill>
            <a:schemeClr val="tx1"/>
          </a:solidFill>
          <a:latin typeface="Times New Roman" panose="02020603050405020304" pitchFamily="18" charset="0"/>
          <a:ea typeface="ＭＳ Ｐゴシック" charset="0"/>
          <a:cs typeface="Times New Roman" panose="02020603050405020304" pitchFamily="18" charset="0"/>
        </a:defRPr>
      </a:lvl1pPr>
      <a:lvl2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2pPr>
      <a:lvl3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3pPr>
      <a:lvl4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4pPr>
      <a:lvl5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5pPr>
      <a:lvl6pPr marL="320032" algn="ctr" defTabSz="913425" rtl="0" eaLnBrk="1" fontAlgn="base" hangingPunct="1">
        <a:spcBef>
          <a:spcPct val="0"/>
        </a:spcBef>
        <a:spcAft>
          <a:spcPct val="0"/>
        </a:spcAft>
        <a:defRPr sz="2800" b="1">
          <a:solidFill>
            <a:schemeClr val="tx1"/>
          </a:solidFill>
          <a:latin typeface="Tahoma" panose="020B0604030504040204" pitchFamily="34" charset="0"/>
        </a:defRPr>
      </a:lvl6pPr>
      <a:lvl7pPr marL="640064" algn="ctr" defTabSz="913425" rtl="0" eaLnBrk="1" fontAlgn="base" hangingPunct="1">
        <a:spcBef>
          <a:spcPct val="0"/>
        </a:spcBef>
        <a:spcAft>
          <a:spcPct val="0"/>
        </a:spcAft>
        <a:defRPr sz="2800" b="1">
          <a:solidFill>
            <a:schemeClr val="tx1"/>
          </a:solidFill>
          <a:latin typeface="Tahoma" panose="020B0604030504040204" pitchFamily="34" charset="0"/>
        </a:defRPr>
      </a:lvl7pPr>
      <a:lvl8pPr marL="960096" algn="ctr" defTabSz="913425" rtl="0" eaLnBrk="1" fontAlgn="base" hangingPunct="1">
        <a:spcBef>
          <a:spcPct val="0"/>
        </a:spcBef>
        <a:spcAft>
          <a:spcPct val="0"/>
        </a:spcAft>
        <a:defRPr sz="2800" b="1">
          <a:solidFill>
            <a:schemeClr val="tx1"/>
          </a:solidFill>
          <a:latin typeface="Tahoma" panose="020B0604030504040204" pitchFamily="34" charset="0"/>
        </a:defRPr>
      </a:lvl8pPr>
      <a:lvl9pPr marL="1280128" algn="ctr" defTabSz="913425" rtl="0" eaLnBrk="1" fontAlgn="base" hangingPunct="1">
        <a:spcBef>
          <a:spcPct val="0"/>
        </a:spcBef>
        <a:spcAft>
          <a:spcPct val="0"/>
        </a:spcAft>
        <a:defRPr sz="2800" b="1">
          <a:solidFill>
            <a:schemeClr val="tx1"/>
          </a:solidFill>
          <a:latin typeface="Tahoma" panose="020B0604030504040204" pitchFamily="34" charset="0"/>
        </a:defRPr>
      </a:lvl9pPr>
    </p:titleStyle>
    <p:bodyStyle>
      <a:lvl1pPr marL="342257" indent="-342257" algn="l" defTabSz="913425" rtl="0" eaLnBrk="1" fontAlgn="base" hangingPunct="1">
        <a:spcBef>
          <a:spcPct val="20000"/>
        </a:spcBef>
        <a:spcAft>
          <a:spcPct val="0"/>
        </a:spcAft>
        <a:buFont typeface="Arial" pitchFamily="34" charset="0"/>
        <a:buChar char="•"/>
        <a:defRPr sz="2200" b="1" kern="1200">
          <a:solidFill>
            <a:schemeClr val="tx1"/>
          </a:solidFill>
          <a:latin typeface="Times New Roman" panose="02020603050405020304" pitchFamily="18" charset="0"/>
          <a:ea typeface="ＭＳ Ｐゴシック" charset="0"/>
          <a:cs typeface="Times New Roman" panose="02020603050405020304" pitchFamily="18" charset="0"/>
        </a:defRPr>
      </a:lvl1pPr>
      <a:lvl2pPr marL="742297" indent="-285585" algn="l" defTabSz="913425" rtl="0" eaLnBrk="1" fontAlgn="base" hangingPunct="1">
        <a:spcBef>
          <a:spcPct val="20000"/>
        </a:spcBef>
        <a:spcAft>
          <a:spcPct val="0"/>
        </a:spcAft>
        <a:buFont typeface="Arial" pitchFamily="34" charset="0"/>
        <a:buChar char="–"/>
        <a:defRPr sz="2000" kern="1200">
          <a:solidFill>
            <a:schemeClr val="tx1"/>
          </a:solidFill>
          <a:latin typeface="Times New Roman" panose="02020603050405020304" pitchFamily="18" charset="0"/>
          <a:ea typeface="ＭＳ Ｐゴシック" charset="0"/>
          <a:cs typeface="Times New Roman" panose="02020603050405020304" pitchFamily="18" charset="0"/>
        </a:defRPr>
      </a:lvl2pPr>
      <a:lvl3pPr marL="1142336" indent="-227801" algn="l" defTabSz="913425" rtl="0" eaLnBrk="1" fontAlgn="base" hangingPunct="1">
        <a:spcBef>
          <a:spcPct val="20000"/>
        </a:spcBef>
        <a:spcAft>
          <a:spcPct val="0"/>
        </a:spcAft>
        <a:buFont typeface="Arial" pitchFamily="34" charset="0"/>
        <a:buChar char="•"/>
        <a:defRPr sz="2000" kern="1200">
          <a:solidFill>
            <a:schemeClr val="tx1"/>
          </a:solidFill>
          <a:latin typeface="Times New Roman" panose="02020603050405020304" pitchFamily="18" charset="0"/>
          <a:ea typeface="ＭＳ Ｐゴシック" charset="0"/>
          <a:cs typeface="Times New Roman" panose="02020603050405020304" pitchFamily="18" charset="0"/>
        </a:defRPr>
      </a:lvl3pPr>
      <a:lvl4pPr marL="1599049" indent="-227801" algn="l" defTabSz="913425" rtl="0" eaLnBrk="1" fontAlgn="base" hangingPunct="1">
        <a:spcBef>
          <a:spcPct val="20000"/>
        </a:spcBef>
        <a:spcAft>
          <a:spcPct val="0"/>
        </a:spcAft>
        <a:buFont typeface="Arial" pitchFamily="34" charset="0"/>
        <a:buChar char="–"/>
        <a:defRPr sz="2000" i="1" kern="1200">
          <a:solidFill>
            <a:schemeClr val="tx1"/>
          </a:solidFill>
          <a:latin typeface="Times New Roman" panose="02020603050405020304" pitchFamily="18" charset="0"/>
          <a:ea typeface="ＭＳ Ｐゴシック" charset="0"/>
          <a:cs typeface="Times New Roman" panose="02020603050405020304" pitchFamily="18" charset="0"/>
        </a:defRPr>
      </a:lvl4pPr>
      <a:lvl5pPr marL="2056873" indent="-227801" algn="l" defTabSz="913425" rtl="0" eaLnBrk="1" fontAlgn="base" hangingPunct="1">
        <a:spcBef>
          <a:spcPct val="20000"/>
        </a:spcBef>
        <a:spcAft>
          <a:spcPct val="0"/>
        </a:spcAft>
        <a:buFont typeface="Arial" pitchFamily="34" charset="0"/>
        <a:buChar char="»"/>
        <a:defRPr sz="2000" kern="1200">
          <a:solidFill>
            <a:schemeClr val="tx1"/>
          </a:solidFill>
          <a:latin typeface="Times New Roman" panose="02020603050405020304" pitchFamily="18" charset="0"/>
          <a:ea typeface="ＭＳ Ｐゴシック" charset="0"/>
          <a:cs typeface="Times New Roman" panose="02020603050405020304" pitchFamily="18" charset="0"/>
        </a:defRPr>
      </a:lvl5pPr>
      <a:lvl6pPr marL="2514411"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7"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09"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31" rtl="0" eaLnBrk="1" latinLnBrk="0" hangingPunct="1">
        <a:defRPr sz="1800" kern="1200">
          <a:solidFill>
            <a:schemeClr val="tx1"/>
          </a:solidFill>
          <a:latin typeface="+mn-lt"/>
          <a:ea typeface="+mn-ea"/>
          <a:cs typeface="+mn-cs"/>
        </a:defRPr>
      </a:lvl1pPr>
      <a:lvl2pPr marL="457166" algn="l" defTabSz="914331" rtl="0" eaLnBrk="1" latinLnBrk="0" hangingPunct="1">
        <a:defRPr sz="1800" kern="1200">
          <a:solidFill>
            <a:schemeClr val="tx1"/>
          </a:solidFill>
          <a:latin typeface="+mn-lt"/>
          <a:ea typeface="+mn-ea"/>
          <a:cs typeface="+mn-cs"/>
        </a:defRPr>
      </a:lvl2pPr>
      <a:lvl3pPr marL="914331" algn="l" defTabSz="914331" rtl="0" eaLnBrk="1" latinLnBrk="0" hangingPunct="1">
        <a:defRPr sz="1800" kern="1200">
          <a:solidFill>
            <a:schemeClr val="tx1"/>
          </a:solidFill>
          <a:latin typeface="+mn-lt"/>
          <a:ea typeface="+mn-ea"/>
          <a:cs typeface="+mn-cs"/>
        </a:defRPr>
      </a:lvl3pPr>
      <a:lvl4pPr marL="1371498" algn="l" defTabSz="914331" rtl="0" eaLnBrk="1" latinLnBrk="0" hangingPunct="1">
        <a:defRPr sz="1800" kern="1200">
          <a:solidFill>
            <a:schemeClr val="tx1"/>
          </a:solidFill>
          <a:latin typeface="+mn-lt"/>
          <a:ea typeface="+mn-ea"/>
          <a:cs typeface="+mn-cs"/>
        </a:defRPr>
      </a:lvl4pPr>
      <a:lvl5pPr marL="1828664" algn="l" defTabSz="914331" rtl="0" eaLnBrk="1" latinLnBrk="0" hangingPunct="1">
        <a:defRPr sz="1800" kern="1200">
          <a:solidFill>
            <a:schemeClr val="tx1"/>
          </a:solidFill>
          <a:latin typeface="+mn-lt"/>
          <a:ea typeface="+mn-ea"/>
          <a:cs typeface="+mn-cs"/>
        </a:defRPr>
      </a:lvl5pPr>
      <a:lvl6pPr marL="2285829" algn="l" defTabSz="914331" rtl="0" eaLnBrk="1" latinLnBrk="0" hangingPunct="1">
        <a:defRPr sz="1800" kern="1200">
          <a:solidFill>
            <a:schemeClr val="tx1"/>
          </a:solidFill>
          <a:latin typeface="+mn-lt"/>
          <a:ea typeface="+mn-ea"/>
          <a:cs typeface="+mn-cs"/>
        </a:defRPr>
      </a:lvl6pPr>
      <a:lvl7pPr marL="2742995" algn="l" defTabSz="914331" rtl="0" eaLnBrk="1" latinLnBrk="0" hangingPunct="1">
        <a:defRPr sz="1800" kern="1200">
          <a:solidFill>
            <a:schemeClr val="tx1"/>
          </a:solidFill>
          <a:latin typeface="+mn-lt"/>
          <a:ea typeface="+mn-ea"/>
          <a:cs typeface="+mn-cs"/>
        </a:defRPr>
      </a:lvl7pPr>
      <a:lvl8pPr marL="3200160" algn="l" defTabSz="914331" rtl="0" eaLnBrk="1" latinLnBrk="0" hangingPunct="1">
        <a:defRPr sz="1800" kern="1200">
          <a:solidFill>
            <a:schemeClr val="tx1"/>
          </a:solidFill>
          <a:latin typeface="+mn-lt"/>
          <a:ea typeface="+mn-ea"/>
          <a:cs typeface="+mn-cs"/>
        </a:defRPr>
      </a:lvl8pPr>
      <a:lvl9pPr marL="3657326" algn="l" defTabSz="914331"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401" y="206375"/>
            <a:ext cx="8229203" cy="857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35" tIns="45718" rIns="91435" bIns="45718"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401" y="1200547"/>
            <a:ext cx="8229203" cy="339427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35" tIns="45718" rIns="91435" bIns="45718"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86625" y="4762501"/>
            <a:ext cx="857250" cy="238125"/>
          </a:xfrm>
          <a:prstGeom prst="rect">
            <a:avLst/>
          </a:prstGeom>
        </p:spPr>
        <p:txBody>
          <a:bodyPr vert="horz" wrap="square" lIns="91435" tIns="45718" rIns="91435" bIns="45718" numCol="1" anchor="ctr" anchorCtr="0" compatLnSpc="1">
            <a:prstTxWarp prst="textNoShape">
              <a:avLst/>
            </a:prstTxWarp>
          </a:bodyPr>
          <a:lstStyle>
            <a:lvl1pPr eaLnBrk="1" hangingPunct="1">
              <a:defRPr sz="1200">
                <a:solidFill>
                  <a:srgbClr val="898989"/>
                </a:solidFill>
                <a:latin typeface="Myriad Pro" pitchFamily="34" charset="0"/>
              </a:defRPr>
            </a:lvl1pPr>
          </a:lstStyle>
          <a:p>
            <a:pPr defTabSz="914378"/>
            <a:fld id="{C1A00B59-F77B-4143-9908-A4016BE5E31F}" type="datetimeFigureOut">
              <a:rPr lang="vi-VN" smtClean="0"/>
              <a:pPr defTabSz="914378"/>
              <a:t>17/08/2024</a:t>
            </a:fld>
            <a:endParaRPr lang="vi-VN"/>
          </a:p>
        </p:txBody>
      </p:sp>
      <p:sp>
        <p:nvSpPr>
          <p:cNvPr id="5" name="Footer Placeholder 4"/>
          <p:cNvSpPr>
            <a:spLocks noGrp="1"/>
          </p:cNvSpPr>
          <p:nvPr>
            <p:ph type="ftr" sz="quarter" idx="3"/>
          </p:nvPr>
        </p:nvSpPr>
        <p:spPr>
          <a:xfrm>
            <a:off x="476252" y="4762500"/>
            <a:ext cx="2895203" cy="273844"/>
          </a:xfrm>
          <a:prstGeom prst="rect">
            <a:avLst/>
          </a:prstGeom>
        </p:spPr>
        <p:txBody>
          <a:bodyPr vert="horz" lIns="91435" tIns="45718" rIns="91435" bIns="45718" rtlCol="0" anchor="ctr"/>
          <a:lstStyle>
            <a:lvl1pPr algn="l" defTabSz="914331" eaLnBrk="1" fontAlgn="auto" hangingPunct="1">
              <a:spcBef>
                <a:spcPts val="0"/>
              </a:spcBef>
              <a:spcAft>
                <a:spcPts val="0"/>
              </a:spcAft>
              <a:defRPr sz="1200" u="sng" smtClean="0">
                <a:solidFill>
                  <a:schemeClr val="tx1">
                    <a:tint val="75000"/>
                  </a:schemeClr>
                </a:solidFill>
                <a:latin typeface="Myriad Pro"/>
                <a:ea typeface="+mn-ea"/>
                <a:cs typeface="Myriad Pro"/>
              </a:defRPr>
            </a:lvl1pPr>
          </a:lstStyle>
          <a:p>
            <a:endParaRPr lang="vi-VN">
              <a:solidFill>
                <a:prstClr val="black">
                  <a:tint val="75000"/>
                </a:prstClr>
              </a:solidFill>
            </a:endParaRPr>
          </a:p>
        </p:txBody>
      </p:sp>
      <p:sp>
        <p:nvSpPr>
          <p:cNvPr id="6" name="Slide Number Placeholder 5"/>
          <p:cNvSpPr>
            <a:spLocks noGrp="1"/>
          </p:cNvSpPr>
          <p:nvPr>
            <p:ph type="sldNum" sz="quarter" idx="4"/>
          </p:nvPr>
        </p:nvSpPr>
        <p:spPr>
          <a:xfrm>
            <a:off x="8286752" y="4762501"/>
            <a:ext cx="447477" cy="233165"/>
          </a:xfrm>
          <a:prstGeom prst="rect">
            <a:avLst/>
          </a:prstGeom>
        </p:spPr>
        <p:txBody>
          <a:bodyPr vert="horz" wrap="square" lIns="91435" tIns="45718" rIns="91435" bIns="45718" numCol="1" anchor="ctr" anchorCtr="0" compatLnSpc="1">
            <a:prstTxWarp prst="textNoShape">
              <a:avLst/>
            </a:prstTxWarp>
          </a:bodyPr>
          <a:lstStyle>
            <a:lvl1pPr algn="r" eaLnBrk="1" hangingPunct="1">
              <a:defRPr sz="1200">
                <a:solidFill>
                  <a:srgbClr val="898989"/>
                </a:solidFill>
                <a:latin typeface="Myriad Pro" pitchFamily="34" charset="0"/>
              </a:defRPr>
            </a:lvl1pPr>
          </a:lstStyle>
          <a:p>
            <a:pPr defTabSz="914378"/>
            <a:fld id="{9E5EFB50-D8E2-4F7C-99D3-711EF45CF3D6}" type="slidenum">
              <a:rPr lang="vi-VN" smtClean="0"/>
              <a:pPr defTabSz="914378"/>
              <a:t>‹#›</a:t>
            </a:fld>
            <a:endParaRPr lang="vi-VN"/>
          </a:p>
        </p:txBody>
      </p:sp>
      <p:pic>
        <p:nvPicPr>
          <p:cNvPr id="7" name="Picture 1">
            <a:extLst>
              <a:ext uri="{FF2B5EF4-FFF2-40B4-BE49-F238E27FC236}">
                <a16:creationId xmlns:a16="http://schemas.microsoft.com/office/drawing/2014/main" id="{436CAEBD-F074-40FE-8642-56AD2D5F2160}"/>
              </a:ext>
            </a:extLst>
          </p:cNvPr>
          <p:cNvPicPr>
            <a:picLocks noChangeAspect="1" noChangeArrowheads="1"/>
          </p:cNvPicPr>
          <p:nvPr userDrawn="1"/>
        </p:nvPicPr>
        <p:blipFill>
          <a:blip r:embed="rId22">
            <a:extLst>
              <a:ext uri="{28A0092B-C50C-407E-A947-70E740481C1C}">
                <a14:useLocalDpi xmlns:a14="http://schemas.microsoft.com/office/drawing/2010/main" val="0"/>
              </a:ext>
            </a:extLst>
          </a:blip>
          <a:srcRect/>
          <a:stretch>
            <a:fillRect/>
          </a:stretch>
        </p:blipFill>
        <p:spPr bwMode="auto">
          <a:xfrm>
            <a:off x="89299" y="116088"/>
            <a:ext cx="1815703" cy="325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62984994"/>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Lst>
  <p:txStyles>
    <p:titleStyle>
      <a:lvl1pPr algn="l" defTabSz="913425" rtl="0" eaLnBrk="1" fontAlgn="base" hangingPunct="1">
        <a:spcBef>
          <a:spcPct val="0"/>
        </a:spcBef>
        <a:spcAft>
          <a:spcPct val="0"/>
        </a:spcAft>
        <a:defRPr sz="2800" b="1" kern="1200">
          <a:solidFill>
            <a:schemeClr val="tx1"/>
          </a:solidFill>
          <a:latin typeface="Times New Roman" panose="02020603050405020304" pitchFamily="18" charset="0"/>
          <a:ea typeface="ＭＳ Ｐゴシック" charset="0"/>
          <a:cs typeface="Times New Roman" panose="02020603050405020304" pitchFamily="18" charset="0"/>
        </a:defRPr>
      </a:lvl1pPr>
      <a:lvl2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2pPr>
      <a:lvl3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3pPr>
      <a:lvl4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4pPr>
      <a:lvl5pPr algn="l" defTabSz="913425" rtl="0" eaLnBrk="1" fontAlgn="base" hangingPunct="1">
        <a:spcBef>
          <a:spcPct val="0"/>
        </a:spcBef>
        <a:spcAft>
          <a:spcPct val="0"/>
        </a:spcAft>
        <a:defRPr sz="2800" b="1">
          <a:solidFill>
            <a:schemeClr val="tx1"/>
          </a:solidFill>
          <a:latin typeface="Myriad Pro" pitchFamily="34" charset="0"/>
          <a:ea typeface="ＭＳ Ｐゴシック" charset="0"/>
        </a:defRPr>
      </a:lvl5pPr>
      <a:lvl6pPr marL="320032" algn="ctr" defTabSz="913425" rtl="0" eaLnBrk="1" fontAlgn="base" hangingPunct="1">
        <a:spcBef>
          <a:spcPct val="0"/>
        </a:spcBef>
        <a:spcAft>
          <a:spcPct val="0"/>
        </a:spcAft>
        <a:defRPr sz="2800" b="1">
          <a:solidFill>
            <a:schemeClr val="tx1"/>
          </a:solidFill>
          <a:latin typeface="Tahoma" panose="020B0604030504040204" pitchFamily="34" charset="0"/>
        </a:defRPr>
      </a:lvl6pPr>
      <a:lvl7pPr marL="640064" algn="ctr" defTabSz="913425" rtl="0" eaLnBrk="1" fontAlgn="base" hangingPunct="1">
        <a:spcBef>
          <a:spcPct val="0"/>
        </a:spcBef>
        <a:spcAft>
          <a:spcPct val="0"/>
        </a:spcAft>
        <a:defRPr sz="2800" b="1">
          <a:solidFill>
            <a:schemeClr val="tx1"/>
          </a:solidFill>
          <a:latin typeface="Tahoma" panose="020B0604030504040204" pitchFamily="34" charset="0"/>
        </a:defRPr>
      </a:lvl7pPr>
      <a:lvl8pPr marL="960096" algn="ctr" defTabSz="913425" rtl="0" eaLnBrk="1" fontAlgn="base" hangingPunct="1">
        <a:spcBef>
          <a:spcPct val="0"/>
        </a:spcBef>
        <a:spcAft>
          <a:spcPct val="0"/>
        </a:spcAft>
        <a:defRPr sz="2800" b="1">
          <a:solidFill>
            <a:schemeClr val="tx1"/>
          </a:solidFill>
          <a:latin typeface="Tahoma" panose="020B0604030504040204" pitchFamily="34" charset="0"/>
        </a:defRPr>
      </a:lvl8pPr>
      <a:lvl9pPr marL="1280128" algn="ctr" defTabSz="913425" rtl="0" eaLnBrk="1" fontAlgn="base" hangingPunct="1">
        <a:spcBef>
          <a:spcPct val="0"/>
        </a:spcBef>
        <a:spcAft>
          <a:spcPct val="0"/>
        </a:spcAft>
        <a:defRPr sz="2800" b="1">
          <a:solidFill>
            <a:schemeClr val="tx1"/>
          </a:solidFill>
          <a:latin typeface="Tahoma" panose="020B0604030504040204" pitchFamily="34" charset="0"/>
        </a:defRPr>
      </a:lvl9pPr>
    </p:titleStyle>
    <p:bodyStyle>
      <a:lvl1pPr marL="342257" indent="-342257" algn="l" defTabSz="913425" rtl="0" eaLnBrk="1" fontAlgn="base" hangingPunct="1">
        <a:spcBef>
          <a:spcPct val="20000"/>
        </a:spcBef>
        <a:spcAft>
          <a:spcPct val="0"/>
        </a:spcAft>
        <a:buFont typeface="Arial" pitchFamily="34" charset="0"/>
        <a:buChar char="•"/>
        <a:defRPr sz="2200" b="1" kern="1200">
          <a:solidFill>
            <a:schemeClr val="tx1"/>
          </a:solidFill>
          <a:latin typeface="Times New Roman" panose="02020603050405020304" pitchFamily="18" charset="0"/>
          <a:ea typeface="ＭＳ Ｐゴシック" charset="0"/>
          <a:cs typeface="Times New Roman" panose="02020603050405020304" pitchFamily="18" charset="0"/>
        </a:defRPr>
      </a:lvl1pPr>
      <a:lvl2pPr marL="742297" indent="-285585" algn="l" defTabSz="913425" rtl="0" eaLnBrk="1" fontAlgn="base" hangingPunct="1">
        <a:spcBef>
          <a:spcPct val="20000"/>
        </a:spcBef>
        <a:spcAft>
          <a:spcPct val="0"/>
        </a:spcAft>
        <a:buFont typeface="Arial" pitchFamily="34" charset="0"/>
        <a:buChar char="–"/>
        <a:defRPr sz="2000" kern="1200">
          <a:solidFill>
            <a:schemeClr val="tx1"/>
          </a:solidFill>
          <a:latin typeface="Times New Roman" panose="02020603050405020304" pitchFamily="18" charset="0"/>
          <a:ea typeface="ＭＳ Ｐゴシック" charset="0"/>
          <a:cs typeface="Times New Roman" panose="02020603050405020304" pitchFamily="18" charset="0"/>
        </a:defRPr>
      </a:lvl2pPr>
      <a:lvl3pPr marL="1142336" indent="-227801" algn="l" defTabSz="913425" rtl="0" eaLnBrk="1" fontAlgn="base" hangingPunct="1">
        <a:spcBef>
          <a:spcPct val="20000"/>
        </a:spcBef>
        <a:spcAft>
          <a:spcPct val="0"/>
        </a:spcAft>
        <a:buFont typeface="Arial" pitchFamily="34" charset="0"/>
        <a:buChar char="•"/>
        <a:defRPr sz="2000" kern="1200">
          <a:solidFill>
            <a:schemeClr val="tx1"/>
          </a:solidFill>
          <a:latin typeface="Times New Roman" panose="02020603050405020304" pitchFamily="18" charset="0"/>
          <a:ea typeface="ＭＳ Ｐゴシック" charset="0"/>
          <a:cs typeface="Times New Roman" panose="02020603050405020304" pitchFamily="18" charset="0"/>
        </a:defRPr>
      </a:lvl3pPr>
      <a:lvl4pPr marL="1599049" indent="-227801" algn="l" defTabSz="913425" rtl="0" eaLnBrk="1" fontAlgn="base" hangingPunct="1">
        <a:spcBef>
          <a:spcPct val="20000"/>
        </a:spcBef>
        <a:spcAft>
          <a:spcPct val="0"/>
        </a:spcAft>
        <a:buFont typeface="Arial" pitchFamily="34" charset="0"/>
        <a:buChar char="–"/>
        <a:defRPr sz="2000" i="1" kern="1200">
          <a:solidFill>
            <a:schemeClr val="tx1"/>
          </a:solidFill>
          <a:latin typeface="Times New Roman" panose="02020603050405020304" pitchFamily="18" charset="0"/>
          <a:ea typeface="ＭＳ Ｐゴシック" charset="0"/>
          <a:cs typeface="Times New Roman" panose="02020603050405020304" pitchFamily="18" charset="0"/>
        </a:defRPr>
      </a:lvl4pPr>
      <a:lvl5pPr marL="2056873" indent="-227801" algn="l" defTabSz="913425" rtl="0" eaLnBrk="1" fontAlgn="base" hangingPunct="1">
        <a:spcBef>
          <a:spcPct val="20000"/>
        </a:spcBef>
        <a:spcAft>
          <a:spcPct val="0"/>
        </a:spcAft>
        <a:buFont typeface="Arial" pitchFamily="34" charset="0"/>
        <a:buChar char="»"/>
        <a:defRPr sz="2000" kern="1200">
          <a:solidFill>
            <a:schemeClr val="tx1"/>
          </a:solidFill>
          <a:latin typeface="Times New Roman" panose="02020603050405020304" pitchFamily="18" charset="0"/>
          <a:ea typeface="ＭＳ Ｐゴシック" charset="0"/>
          <a:cs typeface="Times New Roman" panose="02020603050405020304" pitchFamily="18" charset="0"/>
        </a:defRPr>
      </a:lvl5pPr>
      <a:lvl6pPr marL="2514411"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7"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44"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909" indent="-228584" algn="l" defTabSz="914331"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31" rtl="0" eaLnBrk="1" latinLnBrk="0" hangingPunct="1">
        <a:defRPr sz="1800" kern="1200">
          <a:solidFill>
            <a:schemeClr val="tx1"/>
          </a:solidFill>
          <a:latin typeface="+mn-lt"/>
          <a:ea typeface="+mn-ea"/>
          <a:cs typeface="+mn-cs"/>
        </a:defRPr>
      </a:lvl1pPr>
      <a:lvl2pPr marL="457166" algn="l" defTabSz="914331" rtl="0" eaLnBrk="1" latinLnBrk="0" hangingPunct="1">
        <a:defRPr sz="1800" kern="1200">
          <a:solidFill>
            <a:schemeClr val="tx1"/>
          </a:solidFill>
          <a:latin typeface="+mn-lt"/>
          <a:ea typeface="+mn-ea"/>
          <a:cs typeface="+mn-cs"/>
        </a:defRPr>
      </a:lvl2pPr>
      <a:lvl3pPr marL="914331" algn="l" defTabSz="914331" rtl="0" eaLnBrk="1" latinLnBrk="0" hangingPunct="1">
        <a:defRPr sz="1800" kern="1200">
          <a:solidFill>
            <a:schemeClr val="tx1"/>
          </a:solidFill>
          <a:latin typeface="+mn-lt"/>
          <a:ea typeface="+mn-ea"/>
          <a:cs typeface="+mn-cs"/>
        </a:defRPr>
      </a:lvl3pPr>
      <a:lvl4pPr marL="1371498" algn="l" defTabSz="914331" rtl="0" eaLnBrk="1" latinLnBrk="0" hangingPunct="1">
        <a:defRPr sz="1800" kern="1200">
          <a:solidFill>
            <a:schemeClr val="tx1"/>
          </a:solidFill>
          <a:latin typeface="+mn-lt"/>
          <a:ea typeface="+mn-ea"/>
          <a:cs typeface="+mn-cs"/>
        </a:defRPr>
      </a:lvl4pPr>
      <a:lvl5pPr marL="1828664" algn="l" defTabSz="914331" rtl="0" eaLnBrk="1" latinLnBrk="0" hangingPunct="1">
        <a:defRPr sz="1800" kern="1200">
          <a:solidFill>
            <a:schemeClr val="tx1"/>
          </a:solidFill>
          <a:latin typeface="+mn-lt"/>
          <a:ea typeface="+mn-ea"/>
          <a:cs typeface="+mn-cs"/>
        </a:defRPr>
      </a:lvl5pPr>
      <a:lvl6pPr marL="2285829" algn="l" defTabSz="914331" rtl="0" eaLnBrk="1" latinLnBrk="0" hangingPunct="1">
        <a:defRPr sz="1800" kern="1200">
          <a:solidFill>
            <a:schemeClr val="tx1"/>
          </a:solidFill>
          <a:latin typeface="+mn-lt"/>
          <a:ea typeface="+mn-ea"/>
          <a:cs typeface="+mn-cs"/>
        </a:defRPr>
      </a:lvl6pPr>
      <a:lvl7pPr marL="2742995" algn="l" defTabSz="914331" rtl="0" eaLnBrk="1" latinLnBrk="0" hangingPunct="1">
        <a:defRPr sz="1800" kern="1200">
          <a:solidFill>
            <a:schemeClr val="tx1"/>
          </a:solidFill>
          <a:latin typeface="+mn-lt"/>
          <a:ea typeface="+mn-ea"/>
          <a:cs typeface="+mn-cs"/>
        </a:defRPr>
      </a:lvl7pPr>
      <a:lvl8pPr marL="3200160" algn="l" defTabSz="914331" rtl="0" eaLnBrk="1" latinLnBrk="0" hangingPunct="1">
        <a:defRPr sz="1800" kern="1200">
          <a:solidFill>
            <a:schemeClr val="tx1"/>
          </a:solidFill>
          <a:latin typeface="+mn-lt"/>
          <a:ea typeface="+mn-ea"/>
          <a:cs typeface="+mn-cs"/>
        </a:defRPr>
      </a:lvl8pPr>
      <a:lvl9pPr marL="3657326" algn="l" defTabSz="914331"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hyperlink" Target="https://developers.google.com/maps/documentation/android-sdk/map-with-marker" TargetMode="Externa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hyperlink" Target="https://developers.google.com/maps/documentation/android-sdk/get-api-key" TargetMode="Externa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Maps, Geocoding, and Location-Based Services</a:t>
            </a:r>
            <a:endParaRPr dirty="0"/>
          </a:p>
        </p:txBody>
      </p:sp>
      <p:sp>
        <p:nvSpPr>
          <p:cNvPr id="3" name="Subtitle 2">
            <a:extLst>
              <a:ext uri="{FF2B5EF4-FFF2-40B4-BE49-F238E27FC236}">
                <a16:creationId xmlns:a16="http://schemas.microsoft.com/office/drawing/2014/main" id="{BB733923-5AFE-4DA5-848B-8AA5FE718399}"/>
              </a:ext>
            </a:extLst>
          </p:cNvPr>
          <p:cNvSpPr>
            <a:spLocks noGrp="1"/>
          </p:cNvSpPr>
          <p:nvPr>
            <p:ph type="subTitle" idx="1"/>
          </p:nvPr>
        </p:nvSpPr>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FDFC6-BE01-4A74-A3E6-60E8FE238B3E}"/>
              </a:ext>
            </a:extLst>
          </p:cNvPr>
          <p:cNvSpPr>
            <a:spLocks noGrp="1"/>
          </p:cNvSpPr>
          <p:nvPr>
            <p:ph type="title"/>
          </p:nvPr>
        </p:nvSpPr>
        <p:spPr/>
        <p:txBody>
          <a:bodyPr/>
          <a:lstStyle/>
          <a:p>
            <a:r>
              <a:rPr lang="en-US" dirty="0"/>
              <a:t>Step 3: Get an API key</a:t>
            </a:r>
            <a:br>
              <a:rPr lang="en-US" dirty="0"/>
            </a:br>
            <a:endParaRPr lang="en-US" dirty="0"/>
          </a:p>
        </p:txBody>
      </p:sp>
      <p:sp>
        <p:nvSpPr>
          <p:cNvPr id="3" name="Text Placeholder 2">
            <a:extLst>
              <a:ext uri="{FF2B5EF4-FFF2-40B4-BE49-F238E27FC236}">
                <a16:creationId xmlns:a16="http://schemas.microsoft.com/office/drawing/2014/main" id="{BFBEE53A-0286-4D01-91AC-A137311CA64B}"/>
              </a:ext>
            </a:extLst>
          </p:cNvPr>
          <p:cNvSpPr>
            <a:spLocks noGrp="1"/>
          </p:cNvSpPr>
          <p:nvPr>
            <p:ph type="body" idx="1"/>
          </p:nvPr>
        </p:nvSpPr>
        <p:spPr>
          <a:xfrm>
            <a:off x="311700" y="927652"/>
            <a:ext cx="8520600" cy="4122813"/>
          </a:xfrm>
        </p:spPr>
        <p:txBody>
          <a:bodyPr/>
          <a:lstStyle/>
          <a:p>
            <a:pPr>
              <a:spcBef>
                <a:spcPts val="600"/>
              </a:spcBef>
            </a:pPr>
            <a:r>
              <a:rPr lang="en-US" sz="1800" dirty="0"/>
              <a:t>Other way to get SHA1 key, open a Terminal and find the file </a:t>
            </a:r>
            <a:r>
              <a:rPr lang="en-US" sz="1800" dirty="0" err="1"/>
              <a:t>debug.keystore</a:t>
            </a:r>
            <a:r>
              <a:rPr lang="en-US" sz="1800" dirty="0"/>
              <a:t>: </a:t>
            </a:r>
          </a:p>
          <a:p>
            <a:pPr marL="1054100" lvl="2" indent="0">
              <a:spcBef>
                <a:spcPts val="600"/>
              </a:spcBef>
              <a:buNone/>
            </a:pPr>
            <a:r>
              <a:rPr lang="en-US" sz="1800" dirty="0"/>
              <a:t>Windows (new): C:\Users\USERNAME\.android </a:t>
            </a:r>
          </a:p>
          <a:p>
            <a:pPr marL="1054100" lvl="2" indent="0">
              <a:spcBef>
                <a:spcPts val="600"/>
              </a:spcBef>
              <a:buNone/>
            </a:pPr>
            <a:r>
              <a:rPr lang="en-US" sz="1800" dirty="0"/>
              <a:t>Windows (old): C:\Documents and Settings\USERNAME\.android</a:t>
            </a:r>
          </a:p>
          <a:p>
            <a:pPr marL="1054100" lvl="2" indent="0">
              <a:spcBef>
                <a:spcPts val="600"/>
              </a:spcBef>
              <a:buNone/>
            </a:pPr>
            <a:r>
              <a:rPr lang="en-US" sz="1800" dirty="0"/>
              <a:t> Linux: /home/USERNAME/.android/ </a:t>
            </a:r>
          </a:p>
          <a:p>
            <a:pPr marL="1054100" lvl="2" indent="0">
              <a:spcBef>
                <a:spcPts val="600"/>
              </a:spcBef>
              <a:buNone/>
            </a:pPr>
            <a:r>
              <a:rPr lang="en-US" sz="1800" dirty="0"/>
              <a:t> Mac: /Users/USERNAME/.android/ </a:t>
            </a:r>
          </a:p>
          <a:p>
            <a:pPr marL="596900" lvl="1" indent="0">
              <a:spcBef>
                <a:spcPts val="600"/>
              </a:spcBef>
              <a:buNone/>
            </a:pPr>
            <a:r>
              <a:rPr lang="en-US" sz="1600" dirty="0"/>
              <a:t>	    In the terminal or command prompt, cd to that directory, then type and run: </a:t>
            </a:r>
          </a:p>
          <a:p>
            <a:pPr marL="596900" lvl="1" indent="0">
              <a:lnSpc>
                <a:spcPct val="100000"/>
              </a:lnSpc>
              <a:spcBef>
                <a:spcPts val="600"/>
              </a:spcBef>
              <a:buNone/>
            </a:pPr>
            <a:r>
              <a:rPr lang="en-US" sz="1800" dirty="0"/>
              <a:t>		</a:t>
            </a:r>
            <a:r>
              <a:rPr lang="en-US" sz="1800" i="1" dirty="0" err="1">
                <a:solidFill>
                  <a:schemeClr val="tx2">
                    <a:lumMod val="75000"/>
                  </a:schemeClr>
                </a:solidFill>
              </a:rPr>
              <a:t>keytool</a:t>
            </a:r>
            <a:r>
              <a:rPr lang="en-US" sz="1800" i="1" dirty="0">
                <a:solidFill>
                  <a:schemeClr val="tx2">
                    <a:lumMod val="75000"/>
                  </a:schemeClr>
                </a:solidFill>
              </a:rPr>
              <a:t> -list -v -keystore </a:t>
            </a:r>
            <a:r>
              <a:rPr lang="en-US" sz="1800" i="1" dirty="0" err="1">
                <a:solidFill>
                  <a:schemeClr val="tx2">
                    <a:lumMod val="75000"/>
                  </a:schemeClr>
                </a:solidFill>
              </a:rPr>
              <a:t>debug.keystore</a:t>
            </a:r>
            <a:r>
              <a:rPr lang="en-US" sz="1800" i="1" dirty="0">
                <a:solidFill>
                  <a:schemeClr val="tx2">
                    <a:lumMod val="75000"/>
                  </a:schemeClr>
                </a:solidFill>
              </a:rPr>
              <a:t> </a:t>
            </a:r>
          </a:p>
          <a:p>
            <a:pPr marL="596900" lvl="1" indent="0">
              <a:lnSpc>
                <a:spcPct val="100000"/>
              </a:lnSpc>
              <a:spcBef>
                <a:spcPts val="600"/>
              </a:spcBef>
              <a:buNone/>
            </a:pPr>
            <a:r>
              <a:rPr lang="en-US" sz="1800" dirty="0"/>
              <a:t>     		 (it asks for a password, so just press Enter) </a:t>
            </a:r>
          </a:p>
          <a:p>
            <a:pPr marL="114300" indent="0">
              <a:lnSpc>
                <a:spcPct val="100000"/>
              </a:lnSpc>
              <a:spcBef>
                <a:spcPts val="600"/>
              </a:spcBef>
              <a:buNone/>
            </a:pPr>
            <a:r>
              <a:rPr lang="en-US" sz="1800" dirty="0"/>
              <a:t>	</a:t>
            </a:r>
            <a:r>
              <a:rPr lang="en-US" sz="1800" b="0" dirty="0"/>
              <a:t>Find the line with your "Certificate fingerprint" for "SHA-1". It should 	contain a long string in this format. Copy it down. </a:t>
            </a:r>
          </a:p>
          <a:p>
            <a:pPr marL="1511300" lvl="3" indent="0">
              <a:spcBef>
                <a:spcPts val="600"/>
              </a:spcBef>
              <a:buNone/>
            </a:pPr>
            <a:r>
              <a:rPr lang="en-US" sz="1800" dirty="0"/>
              <a:t>	BD:2B:3F:4B:......... </a:t>
            </a:r>
          </a:p>
        </p:txBody>
      </p:sp>
    </p:spTree>
    <p:extLst>
      <p:ext uri="{BB962C8B-B14F-4D97-AF65-F5344CB8AC3E}">
        <p14:creationId xmlns:p14="http://schemas.microsoft.com/office/powerpoint/2010/main" val="2778793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60CEA-C845-4D0F-A434-C35DFD8CCC91}"/>
              </a:ext>
            </a:extLst>
          </p:cNvPr>
          <p:cNvSpPr>
            <a:spLocks noGrp="1"/>
          </p:cNvSpPr>
          <p:nvPr>
            <p:ph type="title"/>
          </p:nvPr>
        </p:nvSpPr>
        <p:spPr/>
        <p:txBody>
          <a:bodyPr/>
          <a:lstStyle/>
          <a:p>
            <a:r>
              <a:rPr lang="en-US" dirty="0"/>
              <a:t>Step 3: Get an API key</a:t>
            </a:r>
          </a:p>
        </p:txBody>
      </p:sp>
      <p:sp>
        <p:nvSpPr>
          <p:cNvPr id="3" name="Text Placeholder 2">
            <a:extLst>
              <a:ext uri="{FF2B5EF4-FFF2-40B4-BE49-F238E27FC236}">
                <a16:creationId xmlns:a16="http://schemas.microsoft.com/office/drawing/2014/main" id="{FF22F313-4DCC-4B9C-9E84-204C99C5DFD5}"/>
              </a:ext>
            </a:extLst>
          </p:cNvPr>
          <p:cNvSpPr>
            <a:spLocks noGrp="1"/>
          </p:cNvSpPr>
          <p:nvPr>
            <p:ph type="body" idx="1"/>
          </p:nvPr>
        </p:nvSpPr>
        <p:spPr/>
        <p:txBody>
          <a:bodyPr/>
          <a:lstStyle/>
          <a:p>
            <a:r>
              <a:rPr lang="en-US" dirty="0"/>
              <a:t>Second: Go to the Google APIs developer console: </a:t>
            </a:r>
          </a:p>
          <a:p>
            <a:pPr lvl="1"/>
            <a:r>
              <a:rPr lang="en-US" dirty="0"/>
              <a:t>Create project</a:t>
            </a:r>
          </a:p>
          <a:p>
            <a:pPr marL="596900" lvl="1" indent="0">
              <a:buNone/>
            </a:pPr>
            <a:r>
              <a:rPr lang="en-US" dirty="0"/>
              <a:t>    Link: https://code.google.com/apis/console/ </a:t>
            </a:r>
          </a:p>
          <a:p>
            <a:pPr lvl="1"/>
            <a:r>
              <a:rPr lang="en-US" dirty="0"/>
              <a:t>Enable API</a:t>
            </a:r>
          </a:p>
          <a:p>
            <a:pPr lvl="1"/>
            <a:r>
              <a:rPr lang="en-US" dirty="0"/>
              <a:t>choose Android Key </a:t>
            </a:r>
          </a:p>
          <a:p>
            <a:pPr lvl="1"/>
            <a:r>
              <a:rPr lang="en-US" dirty="0"/>
              <a:t>paste in the SHA-1 key you got from the previous slide</a:t>
            </a:r>
          </a:p>
        </p:txBody>
      </p:sp>
    </p:spTree>
    <p:extLst>
      <p:ext uri="{BB962C8B-B14F-4D97-AF65-F5344CB8AC3E}">
        <p14:creationId xmlns:p14="http://schemas.microsoft.com/office/powerpoint/2010/main" val="39996247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8940-AB8A-9AB8-7641-8A53B24F45D8}"/>
              </a:ext>
            </a:extLst>
          </p:cNvPr>
          <p:cNvSpPr>
            <a:spLocks noGrp="1"/>
          </p:cNvSpPr>
          <p:nvPr>
            <p:ph type="title"/>
          </p:nvPr>
        </p:nvSpPr>
        <p:spPr/>
        <p:txBody>
          <a:bodyPr/>
          <a:lstStyle/>
          <a:p>
            <a:r>
              <a:rPr lang="en-VN" dirty="0"/>
              <a:t>Step 3: Get an API key</a:t>
            </a:r>
          </a:p>
        </p:txBody>
      </p:sp>
      <p:sp>
        <p:nvSpPr>
          <p:cNvPr id="3" name="Text Placeholder 2">
            <a:extLst>
              <a:ext uri="{FF2B5EF4-FFF2-40B4-BE49-F238E27FC236}">
                <a16:creationId xmlns:a16="http://schemas.microsoft.com/office/drawing/2014/main" id="{727B86CA-5A9D-FD93-266C-5D82F6BDD727}"/>
              </a:ext>
            </a:extLst>
          </p:cNvPr>
          <p:cNvSpPr>
            <a:spLocks noGrp="1"/>
          </p:cNvSpPr>
          <p:nvPr>
            <p:ph type="body" idx="1"/>
          </p:nvPr>
        </p:nvSpPr>
        <p:spPr>
          <a:xfrm>
            <a:off x="173472" y="1152475"/>
            <a:ext cx="8520600" cy="3416400"/>
          </a:xfrm>
        </p:spPr>
        <p:txBody>
          <a:bodyPr/>
          <a:lstStyle/>
          <a:p>
            <a:r>
              <a:rPr lang="en-VN" dirty="0"/>
              <a:t>After create project</a:t>
            </a:r>
          </a:p>
          <a:p>
            <a:pPr marL="114300" indent="0">
              <a:buNone/>
            </a:pPr>
            <a:r>
              <a:rPr lang="en-US" dirty="0"/>
              <a:t>A</a:t>
            </a:r>
            <a:r>
              <a:rPr lang="en-VN" dirty="0"/>
              <a:t>nd enable API</a:t>
            </a:r>
          </a:p>
        </p:txBody>
      </p:sp>
      <p:pic>
        <p:nvPicPr>
          <p:cNvPr id="7" name="Picture 6">
            <a:extLst>
              <a:ext uri="{FF2B5EF4-FFF2-40B4-BE49-F238E27FC236}">
                <a16:creationId xmlns:a16="http://schemas.microsoft.com/office/drawing/2014/main" id="{E69834E5-D81E-3B7C-3C7C-3BEC207EC15F}"/>
              </a:ext>
            </a:extLst>
          </p:cNvPr>
          <p:cNvPicPr>
            <a:picLocks noChangeAspect="1"/>
          </p:cNvPicPr>
          <p:nvPr/>
        </p:nvPicPr>
        <p:blipFill>
          <a:blip r:embed="rId2"/>
          <a:stretch>
            <a:fillRect/>
          </a:stretch>
        </p:blipFill>
        <p:spPr>
          <a:xfrm>
            <a:off x="3372150" y="1152475"/>
            <a:ext cx="5460150" cy="3643374"/>
          </a:xfrm>
          <a:prstGeom prst="rect">
            <a:avLst/>
          </a:prstGeom>
        </p:spPr>
      </p:pic>
    </p:spTree>
    <p:extLst>
      <p:ext uri="{BB962C8B-B14F-4D97-AF65-F5344CB8AC3E}">
        <p14:creationId xmlns:p14="http://schemas.microsoft.com/office/powerpoint/2010/main" val="2461695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8CE63-DF96-0C22-ED4D-C070ABF40DBA}"/>
              </a:ext>
            </a:extLst>
          </p:cNvPr>
          <p:cNvSpPr>
            <a:spLocks noGrp="1"/>
          </p:cNvSpPr>
          <p:nvPr>
            <p:ph type="title"/>
          </p:nvPr>
        </p:nvSpPr>
        <p:spPr>
          <a:xfrm>
            <a:off x="311700" y="498190"/>
            <a:ext cx="8520600" cy="572700"/>
          </a:xfrm>
        </p:spPr>
        <p:txBody>
          <a:bodyPr/>
          <a:lstStyle/>
          <a:p>
            <a:r>
              <a:rPr lang="en-VN" dirty="0"/>
              <a:t>Step 3: Get an API key</a:t>
            </a:r>
          </a:p>
        </p:txBody>
      </p:sp>
      <p:sp>
        <p:nvSpPr>
          <p:cNvPr id="3" name="Text Placeholder 2">
            <a:extLst>
              <a:ext uri="{FF2B5EF4-FFF2-40B4-BE49-F238E27FC236}">
                <a16:creationId xmlns:a16="http://schemas.microsoft.com/office/drawing/2014/main" id="{837B7849-FC2E-03DF-9A31-53FD3A312CE6}"/>
              </a:ext>
            </a:extLst>
          </p:cNvPr>
          <p:cNvSpPr>
            <a:spLocks noGrp="1"/>
          </p:cNvSpPr>
          <p:nvPr>
            <p:ph type="body" idx="1"/>
          </p:nvPr>
        </p:nvSpPr>
        <p:spPr/>
        <p:txBody>
          <a:bodyPr/>
          <a:lstStyle/>
          <a:p>
            <a:r>
              <a:rPr lang="en-VN" dirty="0"/>
              <a:t>Cancel billing and select </a:t>
            </a:r>
          </a:p>
          <a:p>
            <a:pPr marL="114300" indent="0">
              <a:buNone/>
            </a:pPr>
            <a:r>
              <a:rPr lang="en-VN" dirty="0"/>
              <a:t>“Credentails” from menu </a:t>
            </a:r>
          </a:p>
        </p:txBody>
      </p:sp>
      <p:pic>
        <p:nvPicPr>
          <p:cNvPr id="6" name="Picture 5">
            <a:extLst>
              <a:ext uri="{FF2B5EF4-FFF2-40B4-BE49-F238E27FC236}">
                <a16:creationId xmlns:a16="http://schemas.microsoft.com/office/drawing/2014/main" id="{3DE81605-5FEB-BED9-B885-D09A524E31F0}"/>
              </a:ext>
            </a:extLst>
          </p:cNvPr>
          <p:cNvPicPr>
            <a:picLocks noChangeAspect="1"/>
          </p:cNvPicPr>
          <p:nvPr/>
        </p:nvPicPr>
        <p:blipFill rotWithShape="1">
          <a:blip r:embed="rId2"/>
          <a:srcRect l="1482" r="1"/>
          <a:stretch/>
        </p:blipFill>
        <p:spPr>
          <a:xfrm>
            <a:off x="4880343" y="1022930"/>
            <a:ext cx="3951957" cy="3794841"/>
          </a:xfrm>
          <a:prstGeom prst="rect">
            <a:avLst/>
          </a:prstGeom>
        </p:spPr>
      </p:pic>
    </p:spTree>
    <p:extLst>
      <p:ext uri="{BB962C8B-B14F-4D97-AF65-F5344CB8AC3E}">
        <p14:creationId xmlns:p14="http://schemas.microsoft.com/office/powerpoint/2010/main" val="11377794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F7F30-92D9-40B2-AEFB-1210E27AB962}"/>
              </a:ext>
            </a:extLst>
          </p:cNvPr>
          <p:cNvSpPr>
            <a:spLocks noGrp="1"/>
          </p:cNvSpPr>
          <p:nvPr>
            <p:ph type="title"/>
          </p:nvPr>
        </p:nvSpPr>
        <p:spPr/>
        <p:txBody>
          <a:bodyPr/>
          <a:lstStyle/>
          <a:p>
            <a:r>
              <a:rPr lang="en-VN" dirty="0"/>
              <a:t>Step 3: Get an API key</a:t>
            </a:r>
          </a:p>
        </p:txBody>
      </p:sp>
      <p:sp>
        <p:nvSpPr>
          <p:cNvPr id="3" name="Text Placeholder 2">
            <a:extLst>
              <a:ext uri="{FF2B5EF4-FFF2-40B4-BE49-F238E27FC236}">
                <a16:creationId xmlns:a16="http://schemas.microsoft.com/office/drawing/2014/main" id="{2597CBA5-FB8A-543F-5218-426819CBE1D3}"/>
              </a:ext>
            </a:extLst>
          </p:cNvPr>
          <p:cNvSpPr>
            <a:spLocks noGrp="1"/>
          </p:cNvSpPr>
          <p:nvPr>
            <p:ph type="body" idx="1"/>
          </p:nvPr>
        </p:nvSpPr>
        <p:spPr/>
        <p:txBody>
          <a:bodyPr/>
          <a:lstStyle/>
          <a:p>
            <a:r>
              <a:rPr lang="en-VN" dirty="0"/>
              <a:t>Create API key</a:t>
            </a:r>
          </a:p>
        </p:txBody>
      </p:sp>
      <p:pic>
        <p:nvPicPr>
          <p:cNvPr id="5" name="Picture 4">
            <a:extLst>
              <a:ext uri="{FF2B5EF4-FFF2-40B4-BE49-F238E27FC236}">
                <a16:creationId xmlns:a16="http://schemas.microsoft.com/office/drawing/2014/main" id="{DA537745-AD95-4764-89A9-419DEB4F7BD1}"/>
              </a:ext>
            </a:extLst>
          </p:cNvPr>
          <p:cNvPicPr>
            <a:picLocks noChangeAspect="1"/>
          </p:cNvPicPr>
          <p:nvPr/>
        </p:nvPicPr>
        <p:blipFill>
          <a:blip r:embed="rId2"/>
          <a:stretch>
            <a:fillRect/>
          </a:stretch>
        </p:blipFill>
        <p:spPr>
          <a:xfrm>
            <a:off x="1878607" y="2166064"/>
            <a:ext cx="6698512" cy="2402811"/>
          </a:xfrm>
          <a:prstGeom prst="rect">
            <a:avLst/>
          </a:prstGeom>
        </p:spPr>
      </p:pic>
    </p:spTree>
    <p:extLst>
      <p:ext uri="{BB962C8B-B14F-4D97-AF65-F5344CB8AC3E}">
        <p14:creationId xmlns:p14="http://schemas.microsoft.com/office/powerpoint/2010/main" val="2341202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6A63B-54BA-601F-F426-7DF5AA9A3DA4}"/>
              </a:ext>
            </a:extLst>
          </p:cNvPr>
          <p:cNvSpPr>
            <a:spLocks noGrp="1"/>
          </p:cNvSpPr>
          <p:nvPr>
            <p:ph type="title"/>
          </p:nvPr>
        </p:nvSpPr>
        <p:spPr/>
        <p:txBody>
          <a:bodyPr/>
          <a:lstStyle/>
          <a:p>
            <a:r>
              <a:rPr lang="en-VN" dirty="0"/>
              <a:t>Step 3: Get an API key</a:t>
            </a:r>
          </a:p>
        </p:txBody>
      </p:sp>
      <p:sp>
        <p:nvSpPr>
          <p:cNvPr id="3" name="Text Placeholder 2">
            <a:extLst>
              <a:ext uri="{FF2B5EF4-FFF2-40B4-BE49-F238E27FC236}">
                <a16:creationId xmlns:a16="http://schemas.microsoft.com/office/drawing/2014/main" id="{5194EA81-998D-4D29-66C3-F985226D1651}"/>
              </a:ext>
            </a:extLst>
          </p:cNvPr>
          <p:cNvSpPr>
            <a:spLocks noGrp="1"/>
          </p:cNvSpPr>
          <p:nvPr>
            <p:ph type="body" idx="1"/>
          </p:nvPr>
        </p:nvSpPr>
        <p:spPr>
          <a:xfrm>
            <a:off x="170121" y="1152475"/>
            <a:ext cx="8662179" cy="3416400"/>
          </a:xfrm>
        </p:spPr>
        <p:txBody>
          <a:bodyPr/>
          <a:lstStyle/>
          <a:p>
            <a:r>
              <a:rPr lang="en-VN" b="0" dirty="0"/>
              <a:t>Key generated</a:t>
            </a:r>
          </a:p>
          <a:p>
            <a:endParaRPr lang="en-VN" b="0" dirty="0"/>
          </a:p>
          <a:p>
            <a:r>
              <a:rPr lang="en-VN" b="0" dirty="0"/>
              <a:t>Copy it and patse to</a:t>
            </a:r>
          </a:p>
          <a:p>
            <a:pPr marL="114300" indent="0">
              <a:buNone/>
            </a:pPr>
            <a:r>
              <a:rPr lang="en-US" b="0" dirty="0"/>
              <a:t>T</a:t>
            </a:r>
            <a:r>
              <a:rPr lang="en-VN" b="0" dirty="0"/>
              <a:t>he manifest file</a:t>
            </a:r>
          </a:p>
        </p:txBody>
      </p:sp>
      <p:pic>
        <p:nvPicPr>
          <p:cNvPr id="7" name="Picture 6">
            <a:extLst>
              <a:ext uri="{FF2B5EF4-FFF2-40B4-BE49-F238E27FC236}">
                <a16:creationId xmlns:a16="http://schemas.microsoft.com/office/drawing/2014/main" id="{6A1283E6-FCDC-81AF-C61A-4B6A1A39146E}"/>
              </a:ext>
            </a:extLst>
          </p:cNvPr>
          <p:cNvPicPr>
            <a:picLocks noChangeAspect="1"/>
          </p:cNvPicPr>
          <p:nvPr/>
        </p:nvPicPr>
        <p:blipFill>
          <a:blip r:embed="rId2"/>
          <a:stretch>
            <a:fillRect/>
          </a:stretch>
        </p:blipFill>
        <p:spPr>
          <a:xfrm>
            <a:off x="3234844" y="1414131"/>
            <a:ext cx="5615330" cy="3530009"/>
          </a:xfrm>
          <a:prstGeom prst="rect">
            <a:avLst/>
          </a:prstGeom>
        </p:spPr>
      </p:pic>
    </p:spTree>
    <p:extLst>
      <p:ext uri="{BB962C8B-B14F-4D97-AF65-F5344CB8AC3E}">
        <p14:creationId xmlns:p14="http://schemas.microsoft.com/office/powerpoint/2010/main" val="9727593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C0084-901E-92EA-4DD9-2FF6DC0ED3D6}"/>
              </a:ext>
            </a:extLst>
          </p:cNvPr>
          <p:cNvSpPr>
            <a:spLocks noGrp="1"/>
          </p:cNvSpPr>
          <p:nvPr>
            <p:ph type="title"/>
          </p:nvPr>
        </p:nvSpPr>
        <p:spPr/>
        <p:txBody>
          <a:bodyPr/>
          <a:lstStyle/>
          <a:p>
            <a:r>
              <a:rPr lang="en-VN" dirty="0"/>
              <a:t>Step 3: Get an API key</a:t>
            </a:r>
          </a:p>
        </p:txBody>
      </p:sp>
      <p:pic>
        <p:nvPicPr>
          <p:cNvPr id="5" name="Picture 4">
            <a:extLst>
              <a:ext uri="{FF2B5EF4-FFF2-40B4-BE49-F238E27FC236}">
                <a16:creationId xmlns:a16="http://schemas.microsoft.com/office/drawing/2014/main" id="{2E385D00-BA38-D1E5-DF94-56347F57BDCE}"/>
              </a:ext>
            </a:extLst>
          </p:cNvPr>
          <p:cNvPicPr>
            <a:picLocks noChangeAspect="1"/>
          </p:cNvPicPr>
          <p:nvPr/>
        </p:nvPicPr>
        <p:blipFill>
          <a:blip r:embed="rId2"/>
          <a:stretch>
            <a:fillRect/>
          </a:stretch>
        </p:blipFill>
        <p:spPr>
          <a:xfrm>
            <a:off x="2425845" y="1937191"/>
            <a:ext cx="6505503" cy="3063046"/>
          </a:xfrm>
          <a:prstGeom prst="rect">
            <a:avLst/>
          </a:prstGeom>
        </p:spPr>
      </p:pic>
      <p:sp>
        <p:nvSpPr>
          <p:cNvPr id="6" name="TextBox 5">
            <a:extLst>
              <a:ext uri="{FF2B5EF4-FFF2-40B4-BE49-F238E27FC236}">
                <a16:creationId xmlns:a16="http://schemas.microsoft.com/office/drawing/2014/main" id="{9B62F273-8194-E273-92B5-6981D34A3854}"/>
              </a:ext>
            </a:extLst>
          </p:cNvPr>
          <p:cNvSpPr txBox="1"/>
          <p:nvPr/>
        </p:nvSpPr>
        <p:spPr>
          <a:xfrm>
            <a:off x="467828" y="1350334"/>
            <a:ext cx="2924198" cy="369332"/>
          </a:xfrm>
          <a:prstGeom prst="rect">
            <a:avLst/>
          </a:prstGeom>
          <a:noFill/>
        </p:spPr>
        <p:txBody>
          <a:bodyPr wrap="none" rtlCol="0">
            <a:spAutoFit/>
          </a:bodyPr>
          <a:lstStyle/>
          <a:p>
            <a:r>
              <a:rPr lang="en-VN" dirty="0"/>
              <a:t>Key is patsed to meta-data</a:t>
            </a:r>
          </a:p>
        </p:txBody>
      </p:sp>
    </p:spTree>
    <p:extLst>
      <p:ext uri="{BB962C8B-B14F-4D97-AF65-F5344CB8AC3E}">
        <p14:creationId xmlns:p14="http://schemas.microsoft.com/office/powerpoint/2010/main" val="2643871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363F1-D8C3-43B1-A095-65EB79ACA6D9}"/>
              </a:ext>
            </a:extLst>
          </p:cNvPr>
          <p:cNvSpPr>
            <a:spLocks noGrp="1"/>
          </p:cNvSpPr>
          <p:nvPr>
            <p:ph type="title"/>
          </p:nvPr>
        </p:nvSpPr>
        <p:spPr/>
        <p:txBody>
          <a:bodyPr/>
          <a:lstStyle/>
          <a:p>
            <a:r>
              <a:rPr lang="en-US" dirty="0"/>
              <a:t>Step 4. </a:t>
            </a:r>
            <a:r>
              <a:rPr lang="en-US" dirty="0" err="1"/>
              <a:t>AndroidManifest.xml</a:t>
            </a:r>
            <a:r>
              <a:rPr lang="en-US" dirty="0"/>
              <a:t> add permissions</a:t>
            </a:r>
          </a:p>
        </p:txBody>
      </p:sp>
      <p:sp>
        <p:nvSpPr>
          <p:cNvPr id="3" name="Text Placeholder 2">
            <a:extLst>
              <a:ext uri="{FF2B5EF4-FFF2-40B4-BE49-F238E27FC236}">
                <a16:creationId xmlns:a16="http://schemas.microsoft.com/office/drawing/2014/main" id="{09E123AB-AB6A-4DA9-8893-F983C718BEAB}"/>
              </a:ext>
            </a:extLst>
          </p:cNvPr>
          <p:cNvSpPr>
            <a:spLocks noGrp="1"/>
          </p:cNvSpPr>
          <p:nvPr>
            <p:ph type="body" idx="1"/>
          </p:nvPr>
        </p:nvSpPr>
        <p:spPr/>
        <p:txBody>
          <a:bodyPr/>
          <a:lstStyle/>
          <a:p>
            <a:r>
              <a:rPr lang="en-US" dirty="0"/>
              <a:t>Because of privacy issues, to access phone's current location, must request permission in AndroidManifest.xml:</a:t>
            </a:r>
          </a:p>
          <a:p>
            <a:pPr marL="114300" indent="0">
              <a:buNone/>
            </a:pPr>
            <a:endParaRPr lang="en-US" dirty="0"/>
          </a:p>
          <a:p>
            <a:pPr marL="114300" indent="0">
              <a:buNone/>
            </a:pPr>
            <a:r>
              <a:rPr lang="en-US" sz="1400" dirty="0"/>
              <a:t>	&lt;manifest ...&gt;</a:t>
            </a:r>
          </a:p>
          <a:p>
            <a:pPr marL="114300" indent="0">
              <a:buNone/>
            </a:pPr>
            <a:r>
              <a:rPr lang="en-US" sz="1400" b="0" dirty="0"/>
              <a:t> 	     </a:t>
            </a:r>
            <a:r>
              <a:rPr lang="en-US" sz="1400" dirty="0"/>
              <a:t>&lt;uses-permission </a:t>
            </a:r>
            <a:r>
              <a:rPr lang="en-US" sz="1400" dirty="0" err="1"/>
              <a:t>android:name</a:t>
            </a:r>
            <a:r>
              <a:rPr lang="en-US" sz="1400" dirty="0"/>
              <a:t>="</a:t>
            </a:r>
            <a:r>
              <a:rPr lang="en-US" sz="1400" dirty="0" err="1"/>
              <a:t>android.permission.INTERNET</a:t>
            </a:r>
            <a:r>
              <a:rPr lang="en-US" sz="1400" dirty="0"/>
              <a:t>" /&gt;</a:t>
            </a:r>
          </a:p>
          <a:p>
            <a:pPr marL="114300" indent="0">
              <a:buNone/>
            </a:pPr>
            <a:r>
              <a:rPr lang="en-US" sz="1400" dirty="0"/>
              <a:t> 	      &lt;uses-permission</a:t>
            </a:r>
          </a:p>
          <a:p>
            <a:pPr marL="114300" indent="0">
              <a:buNone/>
            </a:pPr>
            <a:r>
              <a:rPr lang="en-US" sz="1400" dirty="0"/>
              <a:t> 		</a:t>
            </a:r>
            <a:r>
              <a:rPr lang="en-US" sz="1400" dirty="0" err="1"/>
              <a:t>android:name</a:t>
            </a:r>
            <a:r>
              <a:rPr lang="en-US" sz="1400" dirty="0"/>
              <a:t>="</a:t>
            </a:r>
            <a:r>
              <a:rPr lang="en-US" sz="1400" dirty="0" err="1"/>
              <a:t>android.permission.ACCESS_COARSE_LOCATION</a:t>
            </a:r>
            <a:r>
              <a:rPr lang="en-US" sz="1400" dirty="0"/>
              <a:t>" /&gt;</a:t>
            </a:r>
          </a:p>
          <a:p>
            <a:pPr marL="114300" indent="0">
              <a:buNone/>
            </a:pPr>
            <a:r>
              <a:rPr lang="en-US" sz="1400" dirty="0"/>
              <a:t> 	      &lt;uses-permission</a:t>
            </a:r>
          </a:p>
          <a:p>
            <a:pPr marL="114300" indent="0">
              <a:buNone/>
            </a:pPr>
            <a:r>
              <a:rPr lang="en-US" sz="1400" dirty="0"/>
              <a:t> 		</a:t>
            </a:r>
            <a:r>
              <a:rPr lang="en-US" sz="1400" dirty="0" err="1"/>
              <a:t>android:name</a:t>
            </a:r>
            <a:r>
              <a:rPr lang="en-US" sz="1400" dirty="0"/>
              <a:t>="</a:t>
            </a:r>
            <a:r>
              <a:rPr lang="en-US" sz="1400" dirty="0" err="1"/>
              <a:t>android.permission.ACCESS_FINE_LOCATION</a:t>
            </a:r>
            <a:r>
              <a:rPr lang="en-US" sz="1400" dirty="0"/>
              <a:t>" /&gt;</a:t>
            </a:r>
          </a:p>
          <a:p>
            <a:pPr marL="114300" indent="0">
              <a:buNone/>
            </a:pPr>
            <a:r>
              <a:rPr lang="en-US" sz="1400" dirty="0"/>
              <a:t>                      &lt;application ...&gt;</a:t>
            </a:r>
          </a:p>
          <a:p>
            <a:pPr marL="114300" indent="0">
              <a:buNone/>
            </a:pPr>
            <a:r>
              <a:rPr lang="en-US" sz="1400" dirty="0"/>
              <a:t> 		...</a:t>
            </a:r>
          </a:p>
          <a:p>
            <a:pPr marL="114300" indent="0">
              <a:buNone/>
            </a:pPr>
            <a:r>
              <a:rPr lang="en-US" sz="1400" dirty="0"/>
              <a:t> 	     &lt;/application&gt;</a:t>
            </a:r>
          </a:p>
          <a:p>
            <a:pPr marL="114300" indent="0">
              <a:buNone/>
            </a:pPr>
            <a:r>
              <a:rPr lang="en-US" sz="1400" dirty="0"/>
              <a:t>                &lt;/manifest&gt;</a:t>
            </a:r>
          </a:p>
          <a:p>
            <a:pPr marL="114300" indent="0">
              <a:buNone/>
            </a:pPr>
            <a:endParaRPr lang="en-US" dirty="0"/>
          </a:p>
        </p:txBody>
      </p:sp>
    </p:spTree>
    <p:extLst>
      <p:ext uri="{BB962C8B-B14F-4D97-AF65-F5344CB8AC3E}">
        <p14:creationId xmlns:p14="http://schemas.microsoft.com/office/powerpoint/2010/main" val="2678845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C4321-BCCD-A113-B67C-1043D52B6FB4}"/>
              </a:ext>
            </a:extLst>
          </p:cNvPr>
          <p:cNvSpPr>
            <a:spLocks noGrp="1"/>
          </p:cNvSpPr>
          <p:nvPr>
            <p:ph type="title"/>
          </p:nvPr>
        </p:nvSpPr>
        <p:spPr/>
        <p:txBody>
          <a:bodyPr/>
          <a:lstStyle/>
          <a:p>
            <a:r>
              <a:rPr lang="en-US" dirty="0"/>
              <a:t>Step 4. </a:t>
            </a:r>
            <a:r>
              <a:rPr lang="en-US" dirty="0" err="1"/>
              <a:t>AndroidManifest.xml</a:t>
            </a:r>
            <a:r>
              <a:rPr lang="en-US" dirty="0"/>
              <a:t> add permissions</a:t>
            </a:r>
            <a:endParaRPr lang="en-VN" dirty="0"/>
          </a:p>
        </p:txBody>
      </p:sp>
      <p:sp>
        <p:nvSpPr>
          <p:cNvPr id="3" name="Text Placeholder 2">
            <a:extLst>
              <a:ext uri="{FF2B5EF4-FFF2-40B4-BE49-F238E27FC236}">
                <a16:creationId xmlns:a16="http://schemas.microsoft.com/office/drawing/2014/main" id="{E8683C55-C8D4-DCEA-A40F-FEF3DDC9BE63}"/>
              </a:ext>
            </a:extLst>
          </p:cNvPr>
          <p:cNvSpPr>
            <a:spLocks noGrp="1"/>
          </p:cNvSpPr>
          <p:nvPr>
            <p:ph type="body" idx="1"/>
          </p:nvPr>
        </p:nvSpPr>
        <p:spPr>
          <a:xfrm>
            <a:off x="127591" y="982347"/>
            <a:ext cx="8941981" cy="3416400"/>
          </a:xfrm>
        </p:spPr>
        <p:txBody>
          <a:bodyPr/>
          <a:lstStyle/>
          <a:p>
            <a:pPr algn="just"/>
            <a:r>
              <a:rPr lang="en-US" sz="2000" b="0" dirty="0"/>
              <a:t>ACCESS_COARSE_LOCATION Permission:</a:t>
            </a:r>
          </a:p>
          <a:p>
            <a:pPr marL="114300" indent="0" algn="just">
              <a:buNone/>
            </a:pPr>
            <a:r>
              <a:rPr lang="en-US" sz="2000" dirty="0"/>
              <a:t>Purpose</a:t>
            </a:r>
            <a:r>
              <a:rPr lang="en-US" sz="2000" b="0" dirty="0"/>
              <a:t>: allows an app to access approximate location based on network sources such as cell towers and Wi-Fi. The location obtained is less precise than using GPS but consumes less power.</a:t>
            </a:r>
          </a:p>
          <a:p>
            <a:pPr marL="114300" indent="0" algn="just">
              <a:buNone/>
            </a:pPr>
            <a:r>
              <a:rPr lang="en-US" sz="2000" dirty="0"/>
              <a:t>Typical Usage</a:t>
            </a:r>
            <a:r>
              <a:rPr lang="en-US" sz="2000" b="0" dirty="0"/>
              <a:t>: Apps that require location services but do not need pinpoint accuracy may request this permission. Examples include weather only need to know which city or area you are in rather than your exact position.</a:t>
            </a:r>
          </a:p>
          <a:p>
            <a:pPr algn="just"/>
            <a:r>
              <a:rPr lang="en-US" sz="2000" b="0" i="0" u="none" strike="noStrike" dirty="0">
                <a:solidFill>
                  <a:srgbClr val="000000"/>
                </a:solidFill>
                <a:effectLst/>
              </a:rPr>
              <a:t>ACCESS_FINE_LOCATION Permission:</a:t>
            </a:r>
          </a:p>
          <a:p>
            <a:pPr marL="114300" indent="0" algn="just">
              <a:buNone/>
            </a:pPr>
            <a:r>
              <a:rPr lang="en-US" sz="2000" b="1" i="0" u="none" strike="noStrike" dirty="0">
                <a:solidFill>
                  <a:srgbClr val="000000"/>
                </a:solidFill>
                <a:effectLst/>
              </a:rPr>
              <a:t>Purpose</a:t>
            </a:r>
            <a:r>
              <a:rPr lang="en-US" sz="2000" b="0" i="0" u="none" strike="noStrike" dirty="0">
                <a:solidFill>
                  <a:srgbClr val="000000"/>
                </a:solidFill>
                <a:effectLst/>
              </a:rPr>
              <a:t>: allows an app to access precise location data, typically from GPS, but it can also include data from Wi-Fi and mobile networks to provide a highly accurate location.</a:t>
            </a:r>
          </a:p>
          <a:p>
            <a:pPr marL="114300" indent="0" algn="just">
              <a:buNone/>
            </a:pPr>
            <a:r>
              <a:rPr lang="en-US" sz="2000" b="1" i="0" u="none" strike="noStrike" dirty="0">
                <a:solidFill>
                  <a:srgbClr val="000000"/>
                </a:solidFill>
                <a:effectLst/>
              </a:rPr>
              <a:t>Typical Usage</a:t>
            </a:r>
            <a:r>
              <a:rPr lang="en-US" sz="2000" b="0" i="0" u="none" strike="noStrike" dirty="0">
                <a:solidFill>
                  <a:srgbClr val="000000"/>
                </a:solidFill>
                <a:effectLst/>
              </a:rPr>
              <a:t>: Apps that require precise location tracking, such as navigation apps (e.g., Google Maps) or apps with geotagging features.</a:t>
            </a:r>
            <a:endParaRPr lang="en-VN" sz="2000" dirty="0"/>
          </a:p>
        </p:txBody>
      </p:sp>
    </p:spTree>
    <p:extLst>
      <p:ext uri="{BB962C8B-B14F-4D97-AF65-F5344CB8AC3E}">
        <p14:creationId xmlns:p14="http://schemas.microsoft.com/office/powerpoint/2010/main" val="41233067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6E117-B20B-4C31-9FB3-CB2E77112DBD}"/>
              </a:ext>
            </a:extLst>
          </p:cNvPr>
          <p:cNvSpPr>
            <a:spLocks noGrp="1"/>
          </p:cNvSpPr>
          <p:nvPr>
            <p:ph type="title"/>
          </p:nvPr>
        </p:nvSpPr>
        <p:spPr/>
        <p:txBody>
          <a:bodyPr/>
          <a:lstStyle/>
          <a:p>
            <a:r>
              <a:rPr lang="en-US" dirty="0"/>
              <a:t>Step 5: Wait for map to be ready </a:t>
            </a:r>
          </a:p>
        </p:txBody>
      </p:sp>
      <p:pic>
        <p:nvPicPr>
          <p:cNvPr id="7" name="Picture 6">
            <a:extLst>
              <a:ext uri="{FF2B5EF4-FFF2-40B4-BE49-F238E27FC236}">
                <a16:creationId xmlns:a16="http://schemas.microsoft.com/office/drawing/2014/main" id="{E0E0B7BD-3802-A731-038B-EEF3291D4154}"/>
              </a:ext>
            </a:extLst>
          </p:cNvPr>
          <p:cNvPicPr>
            <a:picLocks noChangeAspect="1"/>
          </p:cNvPicPr>
          <p:nvPr/>
        </p:nvPicPr>
        <p:blipFill>
          <a:blip r:embed="rId2"/>
          <a:stretch>
            <a:fillRect/>
          </a:stretch>
        </p:blipFill>
        <p:spPr>
          <a:xfrm>
            <a:off x="515679" y="1570960"/>
            <a:ext cx="7772400" cy="1497344"/>
          </a:xfrm>
          <a:prstGeom prst="rect">
            <a:avLst/>
          </a:prstGeom>
        </p:spPr>
      </p:pic>
    </p:spTree>
    <p:extLst>
      <p:ext uri="{BB962C8B-B14F-4D97-AF65-F5344CB8AC3E}">
        <p14:creationId xmlns:p14="http://schemas.microsoft.com/office/powerpoint/2010/main" val="156115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57475-DA01-4456-AFD3-A2E1EE0F0205}"/>
              </a:ext>
            </a:extLst>
          </p:cNvPr>
          <p:cNvSpPr>
            <a:spLocks noGrp="1"/>
          </p:cNvSpPr>
          <p:nvPr>
            <p:ph type="title"/>
          </p:nvPr>
        </p:nvSpPr>
        <p:spPr/>
        <p:txBody>
          <a:bodyPr/>
          <a:lstStyle/>
          <a:p>
            <a:r>
              <a:rPr lang="en-US" dirty="0"/>
              <a:t>Contents</a:t>
            </a:r>
          </a:p>
        </p:txBody>
      </p:sp>
      <p:sp>
        <p:nvSpPr>
          <p:cNvPr id="3" name="Text Placeholder 2">
            <a:extLst>
              <a:ext uri="{FF2B5EF4-FFF2-40B4-BE49-F238E27FC236}">
                <a16:creationId xmlns:a16="http://schemas.microsoft.com/office/drawing/2014/main" id="{FD95F133-C263-4686-883B-EFD4D8778AAD}"/>
              </a:ext>
            </a:extLst>
          </p:cNvPr>
          <p:cNvSpPr>
            <a:spLocks noGrp="1"/>
          </p:cNvSpPr>
          <p:nvPr>
            <p:ph type="body" idx="1"/>
          </p:nvPr>
        </p:nvSpPr>
        <p:spPr/>
        <p:txBody>
          <a:bodyPr/>
          <a:lstStyle/>
          <a:p>
            <a:pPr marL="457200" lvl="0" indent="-368300" algn="l" rtl="0">
              <a:spcBef>
                <a:spcPts val="1000"/>
              </a:spcBef>
              <a:spcAft>
                <a:spcPts val="0"/>
              </a:spcAft>
              <a:buSzPts val="2200"/>
              <a:buChar char="●"/>
            </a:pPr>
            <a:r>
              <a:rPr lang="en-US" b="0" dirty="0"/>
              <a:t>Add Google Map to Android application</a:t>
            </a:r>
          </a:p>
          <a:p>
            <a:pPr marL="457200" lvl="0" indent="-368300" algn="l" rtl="0">
              <a:spcBef>
                <a:spcPts val="1000"/>
              </a:spcBef>
              <a:spcAft>
                <a:spcPts val="0"/>
              </a:spcAft>
              <a:buSzPts val="2200"/>
              <a:buChar char="●"/>
            </a:pPr>
            <a:r>
              <a:rPr lang="en-US" b="0" dirty="0"/>
              <a:t>Google Map methods</a:t>
            </a:r>
          </a:p>
          <a:p>
            <a:pPr marL="457200" lvl="0" indent="-368300" algn="l" rtl="0">
              <a:spcBef>
                <a:spcPts val="1000"/>
              </a:spcBef>
              <a:spcAft>
                <a:spcPts val="0"/>
              </a:spcAft>
              <a:buSzPts val="2200"/>
              <a:buChar char="●"/>
            </a:pPr>
            <a:r>
              <a:rPr lang="en-US" b="0" dirty="0"/>
              <a:t>Access phone’s position</a:t>
            </a:r>
          </a:p>
          <a:p>
            <a:pPr marL="457200" lvl="0" indent="-368300" algn="l" rtl="0">
              <a:spcBef>
                <a:spcPts val="1000"/>
              </a:spcBef>
              <a:spcAft>
                <a:spcPts val="0"/>
              </a:spcAft>
              <a:buSzPts val="2200"/>
              <a:buChar char="●"/>
            </a:pPr>
            <a:endParaRPr lang="en-US" sz="1800" dirty="0"/>
          </a:p>
          <a:p>
            <a:pPr marL="457200" lvl="0" indent="-368300" algn="l" rtl="0">
              <a:spcBef>
                <a:spcPts val="1000"/>
              </a:spcBef>
              <a:spcAft>
                <a:spcPts val="0"/>
              </a:spcAft>
              <a:buSzPts val="2200"/>
              <a:buChar char="●"/>
            </a:pPr>
            <a:endParaRPr lang="en-US" dirty="0"/>
          </a:p>
          <a:p>
            <a:endParaRPr lang="en-US" dirty="0"/>
          </a:p>
        </p:txBody>
      </p:sp>
    </p:spTree>
    <p:extLst>
      <p:ext uri="{BB962C8B-B14F-4D97-AF65-F5344CB8AC3E}">
        <p14:creationId xmlns:p14="http://schemas.microsoft.com/office/powerpoint/2010/main" val="6529854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6597D-9C35-46FD-A4F2-AC2EAA4D9643}"/>
              </a:ext>
            </a:extLst>
          </p:cNvPr>
          <p:cNvSpPr>
            <a:spLocks noGrp="1"/>
          </p:cNvSpPr>
          <p:nvPr>
            <p:ph type="title"/>
          </p:nvPr>
        </p:nvSpPr>
        <p:spPr/>
        <p:txBody>
          <a:bodyPr/>
          <a:lstStyle/>
          <a:p>
            <a:r>
              <a:rPr lang="en-US" dirty="0" err="1"/>
              <a:t>GoogleMap</a:t>
            </a:r>
            <a:r>
              <a:rPr lang="en-US" dirty="0"/>
              <a:t> methods</a:t>
            </a:r>
          </a:p>
        </p:txBody>
      </p:sp>
      <p:sp>
        <p:nvSpPr>
          <p:cNvPr id="3" name="Text Placeholder 2">
            <a:extLst>
              <a:ext uri="{FF2B5EF4-FFF2-40B4-BE49-F238E27FC236}">
                <a16:creationId xmlns:a16="http://schemas.microsoft.com/office/drawing/2014/main" id="{CF86818F-26F9-454C-8B15-C9075939BC40}"/>
              </a:ext>
            </a:extLst>
          </p:cNvPr>
          <p:cNvSpPr>
            <a:spLocks noGrp="1"/>
          </p:cNvSpPr>
          <p:nvPr>
            <p:ph type="body" idx="1"/>
          </p:nvPr>
        </p:nvSpPr>
        <p:spPr>
          <a:xfrm>
            <a:off x="311700" y="1013791"/>
            <a:ext cx="8546550" cy="4047158"/>
          </a:xfrm>
        </p:spPr>
        <p:txBody>
          <a:bodyPr/>
          <a:lstStyle/>
          <a:p>
            <a:pPr>
              <a:lnSpc>
                <a:spcPct val="100000"/>
              </a:lnSpc>
              <a:spcBef>
                <a:spcPts val="600"/>
              </a:spcBef>
            </a:pPr>
            <a:r>
              <a:rPr lang="en-US" dirty="0"/>
              <a:t>placing items on the map: </a:t>
            </a:r>
          </a:p>
          <a:p>
            <a:pPr lvl="1">
              <a:lnSpc>
                <a:spcPct val="100000"/>
              </a:lnSpc>
              <a:spcBef>
                <a:spcPts val="600"/>
              </a:spcBef>
            </a:pPr>
            <a:r>
              <a:rPr lang="en-US" dirty="0" err="1"/>
              <a:t>addCircle</a:t>
            </a:r>
            <a:r>
              <a:rPr lang="en-US" dirty="0"/>
              <a:t>, </a:t>
            </a:r>
            <a:r>
              <a:rPr lang="en-US" dirty="0" err="1"/>
              <a:t>addGroundOverlay</a:t>
            </a:r>
            <a:r>
              <a:rPr lang="en-US" dirty="0"/>
              <a:t>, </a:t>
            </a:r>
            <a:r>
              <a:rPr lang="en-US" dirty="0" err="1"/>
              <a:t>addMarker</a:t>
            </a:r>
            <a:r>
              <a:rPr lang="en-US" dirty="0"/>
              <a:t>, </a:t>
            </a:r>
            <a:r>
              <a:rPr lang="en-US" dirty="0" err="1"/>
              <a:t>addPolygon</a:t>
            </a:r>
            <a:r>
              <a:rPr lang="en-US" dirty="0"/>
              <a:t>, </a:t>
            </a:r>
            <a:r>
              <a:rPr lang="en-US" dirty="0" err="1"/>
              <a:t>addPolyline</a:t>
            </a:r>
            <a:r>
              <a:rPr lang="en-US" dirty="0"/>
              <a:t>, </a:t>
            </a:r>
            <a:r>
              <a:rPr lang="en-US" dirty="0" err="1"/>
              <a:t>addTileOverlay</a:t>
            </a:r>
            <a:r>
              <a:rPr lang="en-US" dirty="0"/>
              <a:t> </a:t>
            </a:r>
          </a:p>
          <a:p>
            <a:pPr lvl="1">
              <a:lnSpc>
                <a:spcPct val="100000"/>
              </a:lnSpc>
              <a:spcBef>
                <a:spcPts val="600"/>
              </a:spcBef>
            </a:pPr>
            <a:r>
              <a:rPr lang="en-US" dirty="0"/>
              <a:t>clear - Removes all markers, polylines/polygons, overlays </a:t>
            </a:r>
          </a:p>
          <a:p>
            <a:pPr>
              <a:lnSpc>
                <a:spcPct val="100000"/>
              </a:lnSpc>
              <a:spcBef>
                <a:spcPts val="600"/>
              </a:spcBef>
            </a:pPr>
            <a:r>
              <a:rPr lang="en-US" dirty="0"/>
              <a:t>manipulating the camera: </a:t>
            </a:r>
          </a:p>
          <a:p>
            <a:pPr lvl="1">
              <a:lnSpc>
                <a:spcPct val="100000"/>
              </a:lnSpc>
              <a:spcBef>
                <a:spcPts val="600"/>
              </a:spcBef>
            </a:pPr>
            <a:r>
              <a:rPr lang="en-US" dirty="0" err="1"/>
              <a:t>getCameraPosition</a:t>
            </a:r>
            <a:r>
              <a:rPr lang="en-US" dirty="0"/>
              <a:t>, </a:t>
            </a:r>
            <a:r>
              <a:rPr lang="en-US" dirty="0" err="1"/>
              <a:t>moveCamera</a:t>
            </a:r>
            <a:r>
              <a:rPr lang="en-US" dirty="0"/>
              <a:t>, </a:t>
            </a:r>
            <a:r>
              <a:rPr lang="en-US" dirty="0" err="1"/>
              <a:t>animateCamera</a:t>
            </a:r>
            <a:r>
              <a:rPr lang="en-US" dirty="0"/>
              <a:t>, </a:t>
            </a:r>
            <a:r>
              <a:rPr lang="en-US" dirty="0" err="1"/>
              <a:t>stopAnimation</a:t>
            </a:r>
            <a:r>
              <a:rPr lang="en-US" dirty="0"/>
              <a:t> </a:t>
            </a:r>
          </a:p>
          <a:p>
            <a:pPr>
              <a:lnSpc>
                <a:spcPct val="100000"/>
              </a:lnSpc>
              <a:spcBef>
                <a:spcPts val="600"/>
              </a:spcBef>
            </a:pPr>
            <a:r>
              <a:rPr lang="en-US" dirty="0"/>
              <a:t>map settings and appearance: </a:t>
            </a:r>
          </a:p>
          <a:p>
            <a:pPr lvl="1">
              <a:lnSpc>
                <a:spcPct val="100000"/>
              </a:lnSpc>
              <a:spcBef>
                <a:spcPts val="600"/>
              </a:spcBef>
            </a:pPr>
            <a:r>
              <a:rPr lang="en-US" dirty="0" err="1"/>
              <a:t>setBuildingsEnabled</a:t>
            </a:r>
            <a:r>
              <a:rPr lang="en-US" dirty="0"/>
              <a:t>, </a:t>
            </a:r>
            <a:r>
              <a:rPr lang="en-US" dirty="0" err="1"/>
              <a:t>setIndoorEnabled</a:t>
            </a:r>
            <a:r>
              <a:rPr lang="en-US" dirty="0"/>
              <a:t>, </a:t>
            </a:r>
            <a:r>
              <a:rPr lang="en-US" dirty="0" err="1"/>
              <a:t>setMapType</a:t>
            </a:r>
            <a:r>
              <a:rPr lang="en-US" dirty="0"/>
              <a:t>, </a:t>
            </a:r>
            <a:r>
              <a:rPr lang="en-US" dirty="0" err="1"/>
              <a:t>setPadding</a:t>
            </a:r>
            <a:r>
              <a:rPr lang="en-US" dirty="0"/>
              <a:t>, </a:t>
            </a:r>
            <a:r>
              <a:rPr lang="en-US" dirty="0" err="1"/>
              <a:t>setTrafficEnabled</a:t>
            </a:r>
            <a:r>
              <a:rPr lang="en-US" dirty="0"/>
              <a:t> </a:t>
            </a:r>
          </a:p>
        </p:txBody>
      </p:sp>
    </p:spTree>
    <p:extLst>
      <p:ext uri="{BB962C8B-B14F-4D97-AF65-F5344CB8AC3E}">
        <p14:creationId xmlns:p14="http://schemas.microsoft.com/office/powerpoint/2010/main" val="2390392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wipe(down)">
                                      <p:cBhvr>
                                        <p:cTn id="7" dur="580">
                                          <p:stCondLst>
                                            <p:cond delay="0"/>
                                          </p:stCondLst>
                                        </p:cTn>
                                        <p:tgtEl>
                                          <p:spTgt spid="3">
                                            <p:txEl>
                                              <p:pRg st="4" end="4"/>
                                            </p:txEl>
                                          </p:spTgt>
                                        </p:tgtEl>
                                      </p:cBhvr>
                                    </p:animEffect>
                                    <p:anim calcmode="lin" valueType="num">
                                      <p:cBhvr>
                                        <p:cTn id="8"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xEl>
                                              <p:pRg st="4" end="4"/>
                                            </p:txEl>
                                          </p:spTgt>
                                        </p:tgtEl>
                                      </p:cBhvr>
                                      <p:to x="100000" y="60000"/>
                                    </p:animScale>
                                    <p:animScale>
                                      <p:cBhvr>
                                        <p:cTn id="14" dur="166" decel="50000">
                                          <p:stCondLst>
                                            <p:cond delay="676"/>
                                          </p:stCondLst>
                                        </p:cTn>
                                        <p:tgtEl>
                                          <p:spTgt spid="3">
                                            <p:txEl>
                                              <p:pRg st="4" end="4"/>
                                            </p:txEl>
                                          </p:spTgt>
                                        </p:tgtEl>
                                      </p:cBhvr>
                                      <p:to x="100000" y="100000"/>
                                    </p:animScale>
                                    <p:animScale>
                                      <p:cBhvr>
                                        <p:cTn id="15" dur="26">
                                          <p:stCondLst>
                                            <p:cond delay="1312"/>
                                          </p:stCondLst>
                                        </p:cTn>
                                        <p:tgtEl>
                                          <p:spTgt spid="3">
                                            <p:txEl>
                                              <p:pRg st="4" end="4"/>
                                            </p:txEl>
                                          </p:spTgt>
                                        </p:tgtEl>
                                      </p:cBhvr>
                                      <p:to x="100000" y="80000"/>
                                    </p:animScale>
                                    <p:animScale>
                                      <p:cBhvr>
                                        <p:cTn id="16" dur="166" decel="50000">
                                          <p:stCondLst>
                                            <p:cond delay="1338"/>
                                          </p:stCondLst>
                                        </p:cTn>
                                        <p:tgtEl>
                                          <p:spTgt spid="3">
                                            <p:txEl>
                                              <p:pRg st="4" end="4"/>
                                            </p:txEl>
                                          </p:spTgt>
                                        </p:tgtEl>
                                      </p:cBhvr>
                                      <p:to x="100000" y="100000"/>
                                    </p:animScale>
                                    <p:animScale>
                                      <p:cBhvr>
                                        <p:cTn id="17" dur="26">
                                          <p:stCondLst>
                                            <p:cond delay="1642"/>
                                          </p:stCondLst>
                                        </p:cTn>
                                        <p:tgtEl>
                                          <p:spTgt spid="3">
                                            <p:txEl>
                                              <p:pRg st="4" end="4"/>
                                            </p:txEl>
                                          </p:spTgt>
                                        </p:tgtEl>
                                      </p:cBhvr>
                                      <p:to x="100000" y="90000"/>
                                    </p:animScale>
                                    <p:animScale>
                                      <p:cBhvr>
                                        <p:cTn id="18" dur="166" decel="50000">
                                          <p:stCondLst>
                                            <p:cond delay="1668"/>
                                          </p:stCondLst>
                                        </p:cTn>
                                        <p:tgtEl>
                                          <p:spTgt spid="3">
                                            <p:txEl>
                                              <p:pRg st="4" end="4"/>
                                            </p:txEl>
                                          </p:spTgt>
                                        </p:tgtEl>
                                      </p:cBhvr>
                                      <p:to x="100000" y="100000"/>
                                    </p:animScale>
                                    <p:animScale>
                                      <p:cBhvr>
                                        <p:cTn id="19" dur="26">
                                          <p:stCondLst>
                                            <p:cond delay="1808"/>
                                          </p:stCondLst>
                                        </p:cTn>
                                        <p:tgtEl>
                                          <p:spTgt spid="3">
                                            <p:txEl>
                                              <p:pRg st="4" end="4"/>
                                            </p:txEl>
                                          </p:spTgt>
                                        </p:tgtEl>
                                      </p:cBhvr>
                                      <p:to x="100000" y="95000"/>
                                    </p:animScale>
                                    <p:animScale>
                                      <p:cBhvr>
                                        <p:cTn id="20" dur="166" decel="50000">
                                          <p:stCondLst>
                                            <p:cond delay="1834"/>
                                          </p:stCondLst>
                                        </p:cTn>
                                        <p:tgtEl>
                                          <p:spTgt spid="3">
                                            <p:txEl>
                                              <p:pRg st="4" end="4"/>
                                            </p:txEl>
                                          </p:spTgt>
                                        </p:tgtEl>
                                      </p:cBhvr>
                                      <p:to x="100000" y="100000"/>
                                    </p:animScale>
                                  </p:childTnLst>
                                  <p:subTnLst>
                                    <p:audio>
                                      <p:cMediaNode>
                                        <p:cTn display="0" masterRel="sameClick">
                                          <p:stCondLst>
                                            <p:cond evt="begin" delay="0">
                                              <p:tn val="5"/>
                                            </p:cond>
                                          </p:stCondLst>
                                          <p:endCondLst>
                                            <p:cond evt="onStopAudio" delay="0">
                                              <p:tgtEl>
                                                <p:sldTgt/>
                                              </p:tgtEl>
                                            </p:cond>
                                          </p:endCondLst>
                                        </p:cTn>
                                        <p:tgtEl>
                                          <p:sndTgt r:embed="rId2" name="arrow.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1FA57-1864-48DF-B5CE-8A85A9A23A02}"/>
              </a:ext>
            </a:extLst>
          </p:cNvPr>
          <p:cNvSpPr>
            <a:spLocks noGrp="1"/>
          </p:cNvSpPr>
          <p:nvPr>
            <p:ph type="title"/>
          </p:nvPr>
        </p:nvSpPr>
        <p:spPr/>
        <p:txBody>
          <a:bodyPr/>
          <a:lstStyle/>
          <a:p>
            <a:r>
              <a:rPr lang="en-US" dirty="0" err="1"/>
              <a:t>GoogleMap</a:t>
            </a:r>
            <a:r>
              <a:rPr lang="en-US" dirty="0"/>
              <a:t> methods</a:t>
            </a:r>
          </a:p>
        </p:txBody>
      </p:sp>
      <p:sp>
        <p:nvSpPr>
          <p:cNvPr id="3" name="Text Placeholder 2">
            <a:extLst>
              <a:ext uri="{FF2B5EF4-FFF2-40B4-BE49-F238E27FC236}">
                <a16:creationId xmlns:a16="http://schemas.microsoft.com/office/drawing/2014/main" id="{1B54D639-1C85-42B7-B69B-2E64CAF427F3}"/>
              </a:ext>
            </a:extLst>
          </p:cNvPr>
          <p:cNvSpPr>
            <a:spLocks noGrp="1"/>
          </p:cNvSpPr>
          <p:nvPr>
            <p:ph type="body" idx="1"/>
          </p:nvPr>
        </p:nvSpPr>
        <p:spPr/>
        <p:txBody>
          <a:bodyPr/>
          <a:lstStyle/>
          <a:p>
            <a:pPr>
              <a:lnSpc>
                <a:spcPct val="100000"/>
              </a:lnSpc>
              <a:spcBef>
                <a:spcPts val="600"/>
              </a:spcBef>
            </a:pPr>
            <a:r>
              <a:rPr lang="en-US" dirty="0"/>
              <a:t>snapshot - take a screen shot of the map as a bitmap </a:t>
            </a:r>
          </a:p>
          <a:p>
            <a:pPr>
              <a:lnSpc>
                <a:spcPct val="100000"/>
              </a:lnSpc>
              <a:spcBef>
                <a:spcPts val="600"/>
              </a:spcBef>
            </a:pPr>
            <a:r>
              <a:rPr lang="en-US" dirty="0"/>
              <a:t>event listeners: </a:t>
            </a:r>
          </a:p>
          <a:p>
            <a:pPr lvl="1">
              <a:lnSpc>
                <a:spcPct val="100000"/>
              </a:lnSpc>
              <a:spcBef>
                <a:spcPts val="600"/>
              </a:spcBef>
            </a:pPr>
            <a:r>
              <a:rPr lang="en-US" dirty="0" err="1"/>
              <a:t>setOnCameraChangeListener</a:t>
            </a:r>
            <a:r>
              <a:rPr lang="en-US" dirty="0"/>
              <a:t>, </a:t>
            </a:r>
            <a:r>
              <a:rPr lang="en-US" dirty="0" err="1"/>
              <a:t>setOnMapClickListener</a:t>
            </a:r>
            <a:r>
              <a:rPr lang="en-US" dirty="0"/>
              <a:t>, </a:t>
            </a:r>
            <a:r>
              <a:rPr lang="en-US" dirty="0" err="1"/>
              <a:t>setOnMapLoadedCallback</a:t>
            </a:r>
            <a:r>
              <a:rPr lang="en-US" dirty="0"/>
              <a:t>, </a:t>
            </a:r>
            <a:r>
              <a:rPr lang="en-US" dirty="0" err="1"/>
              <a:t>setOnMapLongClickListener</a:t>
            </a:r>
            <a:r>
              <a:rPr lang="en-US" dirty="0"/>
              <a:t>, </a:t>
            </a:r>
            <a:r>
              <a:rPr lang="en-US" dirty="0" err="1"/>
              <a:t>setOnMarkerClickListener</a:t>
            </a:r>
            <a:r>
              <a:rPr lang="en-US" dirty="0"/>
              <a:t>, </a:t>
            </a:r>
            <a:r>
              <a:rPr lang="en-US" dirty="0" err="1"/>
              <a:t>setOnMarkerDragListener</a:t>
            </a:r>
            <a:r>
              <a:rPr lang="en-US" dirty="0"/>
              <a:t>, </a:t>
            </a:r>
            <a:r>
              <a:rPr lang="en-US" dirty="0" err="1"/>
              <a:t>setOnMyLocationChangeListener</a:t>
            </a:r>
            <a:r>
              <a:rPr lang="en-US" dirty="0"/>
              <a:t> </a:t>
            </a:r>
          </a:p>
          <a:p>
            <a:endParaRPr lang="en-US" dirty="0"/>
          </a:p>
        </p:txBody>
      </p:sp>
    </p:spTree>
    <p:extLst>
      <p:ext uri="{BB962C8B-B14F-4D97-AF65-F5344CB8AC3E}">
        <p14:creationId xmlns:p14="http://schemas.microsoft.com/office/powerpoint/2010/main" val="3179677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678DD-A81F-4E82-AA09-F2E069FE0574}"/>
              </a:ext>
            </a:extLst>
          </p:cNvPr>
          <p:cNvSpPr>
            <a:spLocks noGrp="1"/>
          </p:cNvSpPr>
          <p:nvPr>
            <p:ph type="title"/>
          </p:nvPr>
        </p:nvSpPr>
        <p:spPr/>
        <p:txBody>
          <a:bodyPr/>
          <a:lstStyle/>
          <a:p>
            <a:r>
              <a:rPr lang="en-US" dirty="0"/>
              <a:t>The map's camera </a:t>
            </a:r>
          </a:p>
        </p:txBody>
      </p:sp>
      <p:sp>
        <p:nvSpPr>
          <p:cNvPr id="3" name="Text Placeholder 2">
            <a:extLst>
              <a:ext uri="{FF2B5EF4-FFF2-40B4-BE49-F238E27FC236}">
                <a16:creationId xmlns:a16="http://schemas.microsoft.com/office/drawing/2014/main" id="{D61AF274-FD91-4C17-A7AC-924062CAAC32}"/>
              </a:ext>
            </a:extLst>
          </p:cNvPr>
          <p:cNvSpPr>
            <a:spLocks noGrp="1"/>
          </p:cNvSpPr>
          <p:nvPr>
            <p:ph type="body" idx="1"/>
          </p:nvPr>
        </p:nvSpPr>
        <p:spPr/>
        <p:txBody>
          <a:bodyPr/>
          <a:lstStyle/>
          <a:p>
            <a:r>
              <a:rPr lang="en-US" dirty="0"/>
              <a:t>The current viewing window of a map's camera is defined by: </a:t>
            </a:r>
          </a:p>
          <a:p>
            <a:pPr lvl="1"/>
            <a:r>
              <a:rPr lang="en-US" dirty="0"/>
              <a:t>target location (latitude/longitude), zoom (2.0 - 21.0), </a:t>
            </a:r>
          </a:p>
          <a:p>
            <a:pPr lvl="1"/>
            <a:r>
              <a:rPr lang="en-US" dirty="0"/>
              <a:t>bearing (orientation/rotation), and tilt (degrees)</a:t>
            </a:r>
          </a:p>
        </p:txBody>
      </p:sp>
      <p:pic>
        <p:nvPicPr>
          <p:cNvPr id="5" name="Picture 4" descr="Diagram, radar chart&#10;&#10;Description automatically generated with medium confidence">
            <a:extLst>
              <a:ext uri="{FF2B5EF4-FFF2-40B4-BE49-F238E27FC236}">
                <a16:creationId xmlns:a16="http://schemas.microsoft.com/office/drawing/2014/main" id="{FB590F49-4EC0-4C00-B631-F18CD84D8E5E}"/>
              </a:ext>
            </a:extLst>
          </p:cNvPr>
          <p:cNvPicPr>
            <a:picLocks noChangeAspect="1"/>
          </p:cNvPicPr>
          <p:nvPr/>
        </p:nvPicPr>
        <p:blipFill>
          <a:blip r:embed="rId2"/>
          <a:stretch>
            <a:fillRect/>
          </a:stretch>
        </p:blipFill>
        <p:spPr>
          <a:xfrm>
            <a:off x="1593850" y="2548163"/>
            <a:ext cx="5632450" cy="2531837"/>
          </a:xfrm>
          <a:prstGeom prst="rect">
            <a:avLst/>
          </a:prstGeom>
        </p:spPr>
      </p:pic>
    </p:spTree>
    <p:extLst>
      <p:ext uri="{BB962C8B-B14F-4D97-AF65-F5344CB8AC3E}">
        <p14:creationId xmlns:p14="http://schemas.microsoft.com/office/powerpoint/2010/main" val="24220103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CA796-E553-4CBE-8CA9-0821A193DB10}"/>
              </a:ext>
            </a:extLst>
          </p:cNvPr>
          <p:cNvSpPr>
            <a:spLocks noGrp="1"/>
          </p:cNvSpPr>
          <p:nvPr>
            <p:ph type="title"/>
          </p:nvPr>
        </p:nvSpPr>
        <p:spPr/>
        <p:txBody>
          <a:bodyPr/>
          <a:lstStyle/>
          <a:p>
            <a:r>
              <a:rPr lang="en-US" dirty="0"/>
              <a:t>Set camera in XML</a:t>
            </a:r>
          </a:p>
        </p:txBody>
      </p:sp>
      <p:sp>
        <p:nvSpPr>
          <p:cNvPr id="3" name="Text Placeholder 2">
            <a:extLst>
              <a:ext uri="{FF2B5EF4-FFF2-40B4-BE49-F238E27FC236}">
                <a16:creationId xmlns:a16="http://schemas.microsoft.com/office/drawing/2014/main" id="{C0633C70-DF03-4D5C-80A8-BF4AF156BAE1}"/>
              </a:ext>
            </a:extLst>
          </p:cNvPr>
          <p:cNvSpPr>
            <a:spLocks noGrp="1"/>
          </p:cNvSpPr>
          <p:nvPr>
            <p:ph type="body" idx="1"/>
          </p:nvPr>
        </p:nvSpPr>
        <p:spPr>
          <a:xfrm>
            <a:off x="311700" y="1099930"/>
            <a:ext cx="8520600" cy="3878469"/>
          </a:xfrm>
        </p:spPr>
        <p:txBody>
          <a:bodyPr/>
          <a:lstStyle/>
          <a:p>
            <a:r>
              <a:rPr lang="en-US" dirty="0"/>
              <a:t>Set initial map settings and camera position in the layout XML: </a:t>
            </a:r>
          </a:p>
          <a:p>
            <a:pPr marL="114300" indent="0">
              <a:buNone/>
            </a:pPr>
            <a:r>
              <a:rPr lang="en-US" sz="1500" dirty="0"/>
              <a:t>       </a:t>
            </a:r>
            <a:r>
              <a:rPr lang="en-US" sz="1500" b="0" dirty="0"/>
              <a:t>&lt;fragment ...</a:t>
            </a:r>
          </a:p>
          <a:p>
            <a:pPr marL="114300" indent="0">
              <a:buNone/>
            </a:pPr>
            <a:r>
              <a:rPr lang="en-US" sz="1500" b="0" dirty="0"/>
              <a:t> 	</a:t>
            </a:r>
            <a:r>
              <a:rPr lang="en-US" sz="1500" b="0" dirty="0" err="1"/>
              <a:t>android:name</a:t>
            </a:r>
            <a:r>
              <a:rPr lang="en-US" sz="1500" b="0" dirty="0"/>
              <a:t>="</a:t>
            </a:r>
            <a:r>
              <a:rPr lang="en-US" sz="1500" b="0" dirty="0" err="1"/>
              <a:t>com.google.android.gms.maps.MapFragment</a:t>
            </a:r>
            <a:r>
              <a:rPr lang="en-US" sz="1500" b="0" dirty="0"/>
              <a:t>"</a:t>
            </a:r>
          </a:p>
          <a:p>
            <a:pPr marL="114300" indent="0">
              <a:buNone/>
            </a:pPr>
            <a:r>
              <a:rPr lang="en-US" sz="1500" b="0" dirty="0"/>
              <a:t> 	</a:t>
            </a:r>
            <a:r>
              <a:rPr lang="en-US" sz="1500" b="0" dirty="0" err="1"/>
              <a:t>android:id</a:t>
            </a:r>
            <a:r>
              <a:rPr lang="en-US" sz="1500" b="0" dirty="0"/>
              <a:t>="@+id/ID"</a:t>
            </a:r>
          </a:p>
          <a:p>
            <a:pPr marL="114300" indent="0">
              <a:buNone/>
            </a:pPr>
            <a:r>
              <a:rPr lang="en-US" sz="1500" b="0" dirty="0"/>
              <a:t> 	</a:t>
            </a:r>
            <a:r>
              <a:rPr lang="en-US" sz="1500" b="0" dirty="0" err="1"/>
              <a:t>map:cameraBearing</a:t>
            </a:r>
            <a:r>
              <a:rPr lang="en-US" sz="1500" b="0" dirty="0"/>
              <a:t>="112.5"</a:t>
            </a:r>
          </a:p>
          <a:p>
            <a:pPr marL="114300" indent="0">
              <a:buNone/>
            </a:pPr>
            <a:r>
              <a:rPr lang="en-US" sz="1500" b="0" dirty="0"/>
              <a:t> 	</a:t>
            </a:r>
            <a:r>
              <a:rPr lang="en-US" sz="1500" b="0" dirty="0" err="1"/>
              <a:t>map:cameraTargetLat</a:t>
            </a:r>
            <a:r>
              <a:rPr lang="en-US" sz="1500" b="0" dirty="0"/>
              <a:t>="-33.796923"</a:t>
            </a:r>
          </a:p>
          <a:p>
            <a:pPr marL="114300" indent="0">
              <a:buNone/>
            </a:pPr>
            <a:r>
              <a:rPr lang="en-US" sz="1500" b="0" dirty="0"/>
              <a:t> 	</a:t>
            </a:r>
            <a:r>
              <a:rPr lang="en-US" sz="1500" b="0" dirty="0" err="1"/>
              <a:t>map:cameraTargetLng</a:t>
            </a:r>
            <a:r>
              <a:rPr lang="en-US" sz="1500" b="0" dirty="0"/>
              <a:t>="150.922433"</a:t>
            </a:r>
          </a:p>
          <a:p>
            <a:pPr marL="114300" indent="0">
              <a:buNone/>
            </a:pPr>
            <a:r>
              <a:rPr lang="en-US" sz="1500" b="0" dirty="0"/>
              <a:t> 	</a:t>
            </a:r>
            <a:r>
              <a:rPr lang="en-US" sz="1500" b="0" dirty="0" err="1"/>
              <a:t>map:cameraTilt</a:t>
            </a:r>
            <a:r>
              <a:rPr lang="en-US" sz="1500" b="0" dirty="0"/>
              <a:t>="30"</a:t>
            </a:r>
          </a:p>
          <a:p>
            <a:pPr marL="114300" indent="0">
              <a:buNone/>
            </a:pPr>
            <a:r>
              <a:rPr lang="en-US" sz="1500" b="0" dirty="0"/>
              <a:t> 	</a:t>
            </a:r>
            <a:r>
              <a:rPr lang="en-US" sz="1500" b="0" dirty="0" err="1"/>
              <a:t>map:cameraZoom</a:t>
            </a:r>
            <a:r>
              <a:rPr lang="en-US" sz="1500" b="0" dirty="0"/>
              <a:t>="13"</a:t>
            </a:r>
          </a:p>
          <a:p>
            <a:pPr marL="114300" indent="0">
              <a:buNone/>
            </a:pPr>
            <a:r>
              <a:rPr lang="en-US" sz="1500" b="0" dirty="0"/>
              <a:t> 	</a:t>
            </a:r>
            <a:r>
              <a:rPr lang="en-US" sz="1500" b="0" dirty="0" err="1"/>
              <a:t>map:mapType</a:t>
            </a:r>
            <a:r>
              <a:rPr lang="en-US" sz="1500" b="0" dirty="0"/>
              <a:t>="normal"</a:t>
            </a:r>
          </a:p>
          <a:p>
            <a:pPr marL="114300" indent="0">
              <a:buNone/>
            </a:pPr>
            <a:r>
              <a:rPr lang="en-US" sz="1500" b="0" dirty="0"/>
              <a:t> 	</a:t>
            </a:r>
            <a:r>
              <a:rPr lang="en-US" sz="1500" b="0" dirty="0" err="1"/>
              <a:t>map:uiCompass</a:t>
            </a:r>
            <a:r>
              <a:rPr lang="en-US" sz="1500" b="0" dirty="0"/>
              <a:t>="false"</a:t>
            </a:r>
          </a:p>
          <a:p>
            <a:pPr marL="114300" indent="0">
              <a:buNone/>
            </a:pPr>
            <a:r>
              <a:rPr lang="en-US" sz="1500" b="0" dirty="0"/>
              <a:t> 	</a:t>
            </a:r>
            <a:r>
              <a:rPr lang="en-US" sz="1500" b="0" dirty="0" err="1"/>
              <a:t>map:uiRotateGestures</a:t>
            </a:r>
            <a:r>
              <a:rPr lang="en-US" sz="1500" b="0" dirty="0"/>
              <a:t>="true"</a:t>
            </a:r>
          </a:p>
          <a:p>
            <a:pPr marL="114300" indent="0">
              <a:buNone/>
            </a:pPr>
            <a:r>
              <a:rPr lang="en-US" sz="1500" b="0" dirty="0"/>
              <a:t> 	</a:t>
            </a:r>
            <a:r>
              <a:rPr lang="en-US" sz="1500" b="0" dirty="0" err="1"/>
              <a:t>map:uiScrollGestures</a:t>
            </a:r>
            <a:r>
              <a:rPr lang="en-US" sz="1500" b="0" dirty="0"/>
              <a:t>="false"</a:t>
            </a:r>
          </a:p>
          <a:p>
            <a:pPr marL="114300" indent="0">
              <a:buNone/>
            </a:pPr>
            <a:r>
              <a:rPr lang="en-US" sz="1500" b="0" dirty="0"/>
              <a:t> 	</a:t>
            </a:r>
            <a:r>
              <a:rPr lang="en-US" sz="1500" b="0" dirty="0" err="1"/>
              <a:t>map:uiTiltGestures</a:t>
            </a:r>
            <a:r>
              <a:rPr lang="en-US" sz="1500" b="0" dirty="0"/>
              <a:t>="true"</a:t>
            </a:r>
          </a:p>
          <a:p>
            <a:pPr marL="114300" indent="0">
              <a:buNone/>
            </a:pPr>
            <a:r>
              <a:rPr lang="en-US" sz="1500" b="0" dirty="0"/>
              <a:t> 	</a:t>
            </a:r>
            <a:r>
              <a:rPr lang="en-US" sz="1500" b="0" dirty="0" err="1"/>
              <a:t>map:uiZoomControls</a:t>
            </a:r>
            <a:r>
              <a:rPr lang="en-US" sz="1500" b="0" dirty="0"/>
              <a:t>="false"</a:t>
            </a:r>
          </a:p>
          <a:p>
            <a:pPr marL="114300" indent="0">
              <a:buNone/>
            </a:pPr>
            <a:r>
              <a:rPr lang="en-US" sz="1500" b="0" dirty="0"/>
              <a:t> 	</a:t>
            </a:r>
            <a:r>
              <a:rPr lang="en-US" sz="1500" b="0" dirty="0" err="1"/>
              <a:t>map:uiZoomGestures</a:t>
            </a:r>
            <a:r>
              <a:rPr lang="en-US" sz="1500" b="0" dirty="0"/>
              <a:t>="true" /&gt;</a:t>
            </a:r>
          </a:p>
          <a:p>
            <a:pPr marL="114300" indent="0">
              <a:buNone/>
            </a:pPr>
            <a:endParaRPr lang="en-US" dirty="0"/>
          </a:p>
        </p:txBody>
      </p:sp>
      <p:pic>
        <p:nvPicPr>
          <p:cNvPr id="7" name="Picture 6" descr="Map&#10;&#10;Description automatically generated">
            <a:extLst>
              <a:ext uri="{FF2B5EF4-FFF2-40B4-BE49-F238E27FC236}">
                <a16:creationId xmlns:a16="http://schemas.microsoft.com/office/drawing/2014/main" id="{AE80B9CE-7E76-4166-A903-344469B1462B}"/>
              </a:ext>
            </a:extLst>
          </p:cNvPr>
          <p:cNvPicPr>
            <a:picLocks noChangeAspect="1"/>
          </p:cNvPicPr>
          <p:nvPr/>
        </p:nvPicPr>
        <p:blipFill>
          <a:blip r:embed="rId2"/>
          <a:stretch>
            <a:fillRect/>
          </a:stretch>
        </p:blipFill>
        <p:spPr>
          <a:xfrm>
            <a:off x="6564519" y="1681922"/>
            <a:ext cx="2462841" cy="3229574"/>
          </a:xfrm>
          <a:prstGeom prst="rect">
            <a:avLst/>
          </a:prstGeom>
        </p:spPr>
      </p:pic>
    </p:spTree>
    <p:extLst>
      <p:ext uri="{BB962C8B-B14F-4D97-AF65-F5344CB8AC3E}">
        <p14:creationId xmlns:p14="http://schemas.microsoft.com/office/powerpoint/2010/main" val="29737585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669F5-FEA3-4933-A384-E41FC37D80F3}"/>
              </a:ext>
            </a:extLst>
          </p:cNvPr>
          <p:cNvSpPr>
            <a:spLocks noGrp="1"/>
          </p:cNvSpPr>
          <p:nvPr>
            <p:ph type="title"/>
          </p:nvPr>
        </p:nvSpPr>
        <p:spPr/>
        <p:txBody>
          <a:bodyPr/>
          <a:lstStyle/>
          <a:p>
            <a:r>
              <a:rPr lang="it-IT" dirty="0"/>
              <a:t>Set camera in Java code</a:t>
            </a:r>
            <a:endParaRPr lang="en-US" dirty="0"/>
          </a:p>
        </p:txBody>
      </p:sp>
      <p:sp>
        <p:nvSpPr>
          <p:cNvPr id="3" name="Text Placeholder 2">
            <a:extLst>
              <a:ext uri="{FF2B5EF4-FFF2-40B4-BE49-F238E27FC236}">
                <a16:creationId xmlns:a16="http://schemas.microsoft.com/office/drawing/2014/main" id="{3D036C92-52C0-437A-9BEC-C0F4EEBBB909}"/>
              </a:ext>
            </a:extLst>
          </p:cNvPr>
          <p:cNvSpPr>
            <a:spLocks noGrp="1"/>
          </p:cNvSpPr>
          <p:nvPr>
            <p:ph type="body" idx="1"/>
          </p:nvPr>
        </p:nvSpPr>
        <p:spPr>
          <a:xfrm>
            <a:off x="311700" y="1126435"/>
            <a:ext cx="8520600" cy="3442440"/>
          </a:xfrm>
        </p:spPr>
        <p:txBody>
          <a:bodyPr/>
          <a:lstStyle/>
          <a:p>
            <a:r>
              <a:rPr lang="en-US" dirty="0" err="1"/>
              <a:t>CameraUpdateFactory</a:t>
            </a:r>
            <a:r>
              <a:rPr lang="en-US" dirty="0"/>
              <a:t> methods: </a:t>
            </a:r>
          </a:p>
          <a:p>
            <a:pPr lvl="1">
              <a:lnSpc>
                <a:spcPct val="100000"/>
              </a:lnSpc>
              <a:spcBef>
                <a:spcPts val="600"/>
              </a:spcBef>
            </a:pPr>
            <a:r>
              <a:rPr lang="en-US" dirty="0" err="1"/>
              <a:t>newLatLng</a:t>
            </a:r>
            <a:r>
              <a:rPr lang="en-US" dirty="0"/>
              <a:t>(new </a:t>
            </a:r>
            <a:r>
              <a:rPr lang="en-US" dirty="0" err="1"/>
              <a:t>LatLng</a:t>
            </a:r>
            <a:r>
              <a:rPr lang="en-US" dirty="0"/>
              <a:t>(</a:t>
            </a:r>
            <a:r>
              <a:rPr lang="en-US" dirty="0" err="1"/>
              <a:t>lat</a:t>
            </a:r>
            <a:r>
              <a:rPr lang="en-US" dirty="0"/>
              <a:t>, </a:t>
            </a:r>
            <a:r>
              <a:rPr lang="en-US" dirty="0" err="1"/>
              <a:t>lng</a:t>
            </a:r>
            <a:r>
              <a:rPr lang="en-US" dirty="0"/>
              <a:t>)) </a:t>
            </a:r>
          </a:p>
          <a:p>
            <a:pPr lvl="1">
              <a:lnSpc>
                <a:spcPct val="100000"/>
              </a:lnSpc>
              <a:spcBef>
                <a:spcPts val="600"/>
              </a:spcBef>
            </a:pPr>
            <a:r>
              <a:rPr lang="en-US" dirty="0" err="1"/>
              <a:t>newLatLngBounds</a:t>
            </a:r>
            <a:r>
              <a:rPr lang="en-US" dirty="0"/>
              <a:t>(new </a:t>
            </a:r>
            <a:r>
              <a:rPr lang="en-US" dirty="0" err="1"/>
              <a:t>LatLngBounds</a:t>
            </a:r>
            <a:r>
              <a:rPr lang="en-US" dirty="0"/>
              <a:t>(SW, NE), padding) </a:t>
            </a:r>
          </a:p>
          <a:p>
            <a:pPr lvl="1">
              <a:lnSpc>
                <a:spcPct val="100000"/>
              </a:lnSpc>
              <a:spcBef>
                <a:spcPts val="600"/>
              </a:spcBef>
            </a:pPr>
            <a:r>
              <a:rPr lang="en-US" dirty="0" err="1"/>
              <a:t>newLatLngZoom</a:t>
            </a:r>
            <a:r>
              <a:rPr lang="en-US" dirty="0"/>
              <a:t>(new </a:t>
            </a:r>
            <a:r>
              <a:rPr lang="en-US" dirty="0" err="1"/>
              <a:t>LatLng</a:t>
            </a:r>
            <a:r>
              <a:rPr lang="en-US" dirty="0"/>
              <a:t>(</a:t>
            </a:r>
            <a:r>
              <a:rPr lang="en-US" dirty="0" err="1"/>
              <a:t>lat</a:t>
            </a:r>
            <a:r>
              <a:rPr lang="en-US" dirty="0"/>
              <a:t>, </a:t>
            </a:r>
            <a:r>
              <a:rPr lang="en-US" dirty="0" err="1"/>
              <a:t>lng</a:t>
            </a:r>
            <a:r>
              <a:rPr lang="en-US" dirty="0"/>
              <a:t>), zoom) </a:t>
            </a:r>
          </a:p>
          <a:p>
            <a:pPr lvl="1">
              <a:lnSpc>
                <a:spcPct val="100000"/>
              </a:lnSpc>
              <a:spcBef>
                <a:spcPts val="600"/>
              </a:spcBef>
            </a:pPr>
            <a:r>
              <a:rPr lang="en-US" dirty="0" err="1"/>
              <a:t>newCameraPosition</a:t>
            </a:r>
            <a:r>
              <a:rPr lang="en-US" dirty="0"/>
              <a:t>(</a:t>
            </a:r>
            <a:r>
              <a:rPr lang="en-US" dirty="0" err="1"/>
              <a:t>CameraPosition</a:t>
            </a:r>
            <a:r>
              <a:rPr lang="en-US" dirty="0"/>
              <a:t>) </a:t>
            </a:r>
          </a:p>
          <a:p>
            <a:pPr lvl="1">
              <a:lnSpc>
                <a:spcPct val="100000"/>
              </a:lnSpc>
              <a:spcBef>
                <a:spcPts val="600"/>
              </a:spcBef>
            </a:pPr>
            <a:r>
              <a:rPr lang="en-US" dirty="0"/>
              <a:t>others:</a:t>
            </a:r>
          </a:p>
          <a:p>
            <a:pPr marL="114300" indent="0">
              <a:lnSpc>
                <a:spcPct val="100000"/>
              </a:lnSpc>
              <a:spcBef>
                <a:spcPts val="600"/>
              </a:spcBef>
              <a:buNone/>
            </a:pPr>
            <a:r>
              <a:rPr lang="en-US" sz="1800" b="0" dirty="0" err="1"/>
              <a:t>LatLngBounds</a:t>
            </a:r>
            <a:r>
              <a:rPr lang="en-US" sz="1800" b="0" dirty="0"/>
              <a:t> bounds = new </a:t>
            </a:r>
            <a:r>
              <a:rPr lang="en-US" sz="1800" b="0" dirty="0" err="1"/>
              <a:t>LatLngBounds</a:t>
            </a:r>
            <a:r>
              <a:rPr lang="en-US" sz="1800" b="0" dirty="0"/>
              <a:t>( </a:t>
            </a:r>
          </a:p>
          <a:p>
            <a:pPr marL="114300" indent="0">
              <a:lnSpc>
                <a:spcPct val="100000"/>
              </a:lnSpc>
              <a:spcBef>
                <a:spcPts val="600"/>
              </a:spcBef>
              <a:buNone/>
            </a:pPr>
            <a:r>
              <a:rPr lang="en-US" sz="1800" b="0" dirty="0"/>
              <a:t>	new </a:t>
            </a:r>
            <a:r>
              <a:rPr lang="en-US" sz="1800" b="0" dirty="0" err="1"/>
              <a:t>LatLng</a:t>
            </a:r>
            <a:r>
              <a:rPr lang="en-US" sz="1800" b="0" dirty="0"/>
              <a:t>(20, -130.0), // SW </a:t>
            </a:r>
          </a:p>
          <a:p>
            <a:pPr marL="114300" indent="0">
              <a:lnSpc>
                <a:spcPct val="100000"/>
              </a:lnSpc>
              <a:spcBef>
                <a:spcPts val="600"/>
              </a:spcBef>
              <a:buNone/>
            </a:pPr>
            <a:r>
              <a:rPr lang="en-US" sz="1800" b="0" dirty="0"/>
              <a:t>	new </a:t>
            </a:r>
            <a:r>
              <a:rPr lang="en-US" sz="1800" b="0" dirty="0" err="1"/>
              <a:t>LatLng</a:t>
            </a:r>
            <a:r>
              <a:rPr lang="en-US" sz="1800" b="0" dirty="0"/>
              <a:t>(55, -70.0)); // NE</a:t>
            </a:r>
          </a:p>
          <a:p>
            <a:pPr marL="114300" indent="0">
              <a:lnSpc>
                <a:spcPct val="100000"/>
              </a:lnSpc>
              <a:spcBef>
                <a:spcPts val="600"/>
              </a:spcBef>
              <a:buNone/>
            </a:pPr>
            <a:r>
              <a:rPr lang="en-US" sz="1800" b="0" dirty="0" err="1"/>
              <a:t>map.moveCamera</a:t>
            </a:r>
            <a:r>
              <a:rPr lang="en-US" sz="1800" b="0" dirty="0"/>
              <a:t>(</a:t>
            </a:r>
            <a:r>
              <a:rPr lang="en-US" sz="1800" b="0" dirty="0" err="1"/>
              <a:t>CameraUpdateFactory.newLatLngBounds</a:t>
            </a:r>
            <a:r>
              <a:rPr lang="en-US" sz="1800" b="0" dirty="0"/>
              <a:t>(bounds, 50)); </a:t>
            </a:r>
          </a:p>
        </p:txBody>
      </p:sp>
    </p:spTree>
    <p:extLst>
      <p:ext uri="{BB962C8B-B14F-4D97-AF65-F5344CB8AC3E}">
        <p14:creationId xmlns:p14="http://schemas.microsoft.com/office/powerpoint/2010/main" val="14072086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B3ED8-DB7C-4EE1-93CB-CF12C53BC40F}"/>
              </a:ext>
            </a:extLst>
          </p:cNvPr>
          <p:cNvSpPr>
            <a:spLocks noGrp="1"/>
          </p:cNvSpPr>
          <p:nvPr>
            <p:ph type="title"/>
          </p:nvPr>
        </p:nvSpPr>
        <p:spPr/>
        <p:txBody>
          <a:bodyPr/>
          <a:lstStyle/>
          <a:p>
            <a:r>
              <a:rPr lang="en-US" dirty="0"/>
              <a:t>Placing markers</a:t>
            </a:r>
          </a:p>
        </p:txBody>
      </p:sp>
      <p:sp>
        <p:nvSpPr>
          <p:cNvPr id="3" name="Text Placeholder 2">
            <a:extLst>
              <a:ext uri="{FF2B5EF4-FFF2-40B4-BE49-F238E27FC236}">
                <a16:creationId xmlns:a16="http://schemas.microsoft.com/office/drawing/2014/main" id="{4D6E5829-E14A-410A-9340-1D5FBDA506D0}"/>
              </a:ext>
            </a:extLst>
          </p:cNvPr>
          <p:cNvSpPr>
            <a:spLocks noGrp="1"/>
          </p:cNvSpPr>
          <p:nvPr>
            <p:ph type="body" idx="1"/>
          </p:nvPr>
        </p:nvSpPr>
        <p:spPr>
          <a:xfrm>
            <a:off x="311700" y="1093304"/>
            <a:ext cx="6519796" cy="3891445"/>
          </a:xfrm>
        </p:spPr>
        <p:txBody>
          <a:bodyPr/>
          <a:lstStyle/>
          <a:p>
            <a:r>
              <a:rPr lang="en-US" sz="2000" dirty="0"/>
              <a:t>A </a:t>
            </a:r>
            <a:r>
              <a:rPr lang="en-US" sz="2000" dirty="0" err="1"/>
              <a:t>GoogleMap</a:t>
            </a:r>
            <a:r>
              <a:rPr lang="en-US" sz="2000" dirty="0"/>
              <a:t> object has an </a:t>
            </a:r>
            <a:r>
              <a:rPr lang="en-US" sz="2000" dirty="0" err="1"/>
              <a:t>addMarker</a:t>
            </a:r>
            <a:r>
              <a:rPr lang="en-US" sz="2000" dirty="0"/>
              <a:t> method that can let you put "push pin" markers at locations on the map. </a:t>
            </a:r>
          </a:p>
          <a:p>
            <a:pPr lvl="1">
              <a:lnSpc>
                <a:spcPct val="100000"/>
              </a:lnSpc>
              <a:spcBef>
                <a:spcPts val="600"/>
              </a:spcBef>
            </a:pPr>
            <a:r>
              <a:rPr lang="en-US" sz="1800" dirty="0"/>
              <a:t>The marker's methods return the marker, so you can chain them. </a:t>
            </a:r>
          </a:p>
          <a:p>
            <a:pPr lvl="1">
              <a:lnSpc>
                <a:spcPct val="100000"/>
              </a:lnSpc>
              <a:spcBef>
                <a:spcPts val="600"/>
              </a:spcBef>
            </a:pPr>
            <a:r>
              <a:rPr lang="en-US" sz="1800" dirty="0"/>
              <a:t>options: alpha, draggable, icon, position, rotation, title, visible, ...</a:t>
            </a:r>
          </a:p>
          <a:p>
            <a:pPr marL="596900" lvl="1" indent="0">
              <a:lnSpc>
                <a:spcPct val="100000"/>
              </a:lnSpc>
              <a:spcBef>
                <a:spcPts val="600"/>
              </a:spcBef>
              <a:buNone/>
            </a:pPr>
            <a:r>
              <a:rPr lang="en-US" sz="1600" dirty="0" err="1"/>
              <a:t>map.addMarker</a:t>
            </a:r>
            <a:r>
              <a:rPr lang="en-US" sz="1600" dirty="0"/>
              <a:t>(new </a:t>
            </a:r>
            <a:r>
              <a:rPr lang="en-US" sz="1600" dirty="0" err="1"/>
              <a:t>MarkerOptions</a:t>
            </a:r>
            <a:r>
              <a:rPr lang="en-US" sz="1600" dirty="0"/>
              <a:t>() </a:t>
            </a:r>
          </a:p>
          <a:p>
            <a:pPr marL="596900" lvl="1" indent="0">
              <a:lnSpc>
                <a:spcPct val="100000"/>
              </a:lnSpc>
              <a:spcBef>
                <a:spcPts val="600"/>
              </a:spcBef>
              <a:buNone/>
            </a:pPr>
            <a:r>
              <a:rPr lang="en-US" sz="1600" dirty="0"/>
              <a:t>	.position(new </a:t>
            </a:r>
            <a:r>
              <a:rPr lang="en-US" sz="1600" dirty="0" err="1"/>
              <a:t>LatLng</a:t>
            </a:r>
            <a:r>
              <a:rPr lang="en-US" sz="1600" dirty="0"/>
              <a:t>(40.801, -96.691)) </a:t>
            </a:r>
          </a:p>
          <a:p>
            <a:pPr marL="596900" lvl="1" indent="0">
              <a:lnSpc>
                <a:spcPct val="100000"/>
              </a:lnSpc>
              <a:spcBef>
                <a:spcPts val="600"/>
              </a:spcBef>
              <a:buNone/>
            </a:pPr>
            <a:r>
              <a:rPr lang="en-US" sz="1600" dirty="0"/>
              <a:t>	.title("Lincoln, NE") );</a:t>
            </a:r>
          </a:p>
          <a:p>
            <a:pPr marL="596900" lvl="1" indent="0">
              <a:lnSpc>
                <a:spcPct val="100000"/>
              </a:lnSpc>
              <a:spcBef>
                <a:spcPts val="600"/>
              </a:spcBef>
              <a:buNone/>
            </a:pPr>
            <a:r>
              <a:rPr lang="en-US" sz="1600" dirty="0"/>
              <a:t>Marker mark = </a:t>
            </a:r>
            <a:r>
              <a:rPr lang="en-US" sz="1600" dirty="0" err="1"/>
              <a:t>map.addMarker</a:t>
            </a:r>
            <a:r>
              <a:rPr lang="en-US" sz="1600" dirty="0"/>
              <a:t>(new </a:t>
            </a:r>
            <a:r>
              <a:rPr lang="en-US" sz="1600" dirty="0" err="1"/>
              <a:t>MarkerOptions</a:t>
            </a:r>
            <a:r>
              <a:rPr lang="en-US" sz="1600" dirty="0"/>
              <a:t>() ...); </a:t>
            </a:r>
          </a:p>
          <a:p>
            <a:pPr marL="596900" lvl="1" indent="0">
              <a:lnSpc>
                <a:spcPct val="100000"/>
              </a:lnSpc>
              <a:spcBef>
                <a:spcPts val="600"/>
              </a:spcBef>
              <a:buNone/>
            </a:pPr>
            <a:r>
              <a:rPr lang="en-US" sz="1600" dirty="0" err="1"/>
              <a:t>mark.remove</a:t>
            </a:r>
            <a:r>
              <a:rPr lang="en-US" sz="1600" dirty="0"/>
              <a:t>(); </a:t>
            </a:r>
          </a:p>
        </p:txBody>
      </p:sp>
      <p:pic>
        <p:nvPicPr>
          <p:cNvPr id="5" name="Picture 4" descr="A close-up of a phone&#10;&#10;Description automatically generated with medium confidence">
            <a:extLst>
              <a:ext uri="{FF2B5EF4-FFF2-40B4-BE49-F238E27FC236}">
                <a16:creationId xmlns:a16="http://schemas.microsoft.com/office/drawing/2014/main" id="{CB8A6CA2-F9D4-41AD-86E7-AC6AB71D773C}"/>
              </a:ext>
            </a:extLst>
          </p:cNvPr>
          <p:cNvPicPr>
            <a:picLocks noChangeAspect="1"/>
          </p:cNvPicPr>
          <p:nvPr/>
        </p:nvPicPr>
        <p:blipFill>
          <a:blip r:embed="rId2"/>
          <a:stretch>
            <a:fillRect/>
          </a:stretch>
        </p:blipFill>
        <p:spPr>
          <a:xfrm>
            <a:off x="6861661" y="1612900"/>
            <a:ext cx="1784573" cy="3448050"/>
          </a:xfrm>
          <a:prstGeom prst="rect">
            <a:avLst/>
          </a:prstGeom>
        </p:spPr>
      </p:pic>
    </p:spTree>
    <p:extLst>
      <p:ext uri="{BB962C8B-B14F-4D97-AF65-F5344CB8AC3E}">
        <p14:creationId xmlns:p14="http://schemas.microsoft.com/office/powerpoint/2010/main" val="23802877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02DF2-806C-44F2-B38E-EF89EAACFA2C}"/>
              </a:ext>
            </a:extLst>
          </p:cNvPr>
          <p:cNvSpPr>
            <a:spLocks noGrp="1"/>
          </p:cNvSpPr>
          <p:nvPr>
            <p:ph type="title"/>
          </p:nvPr>
        </p:nvSpPr>
        <p:spPr/>
        <p:txBody>
          <a:bodyPr/>
          <a:lstStyle/>
          <a:p>
            <a:r>
              <a:rPr lang="en-US" dirty="0"/>
              <a:t>Lines and paths</a:t>
            </a:r>
          </a:p>
        </p:txBody>
      </p:sp>
      <p:sp>
        <p:nvSpPr>
          <p:cNvPr id="3" name="Text Placeholder 2">
            <a:extLst>
              <a:ext uri="{FF2B5EF4-FFF2-40B4-BE49-F238E27FC236}">
                <a16:creationId xmlns:a16="http://schemas.microsoft.com/office/drawing/2014/main" id="{FEE07D4B-63B3-4422-8AAA-9B83671DEF12}"/>
              </a:ext>
            </a:extLst>
          </p:cNvPr>
          <p:cNvSpPr>
            <a:spLocks noGrp="1"/>
          </p:cNvSpPr>
          <p:nvPr>
            <p:ph type="body" idx="1"/>
          </p:nvPr>
        </p:nvSpPr>
        <p:spPr/>
        <p:txBody>
          <a:bodyPr/>
          <a:lstStyle/>
          <a:p>
            <a:r>
              <a:rPr lang="en-US" dirty="0"/>
              <a:t>A </a:t>
            </a:r>
            <a:r>
              <a:rPr lang="en-US" dirty="0" err="1"/>
              <a:t>GoogleMap</a:t>
            </a:r>
            <a:r>
              <a:rPr lang="en-US" dirty="0"/>
              <a:t> object has an </a:t>
            </a:r>
            <a:r>
              <a:rPr lang="en-US" dirty="0" err="1"/>
              <a:t>addPolyline</a:t>
            </a:r>
            <a:r>
              <a:rPr lang="en-US" dirty="0"/>
              <a:t> method that can let you put lines between locations on the map.</a:t>
            </a:r>
          </a:p>
          <a:p>
            <a:pPr lvl="1">
              <a:lnSpc>
                <a:spcPct val="100000"/>
              </a:lnSpc>
              <a:spcBef>
                <a:spcPts val="600"/>
              </a:spcBef>
            </a:pPr>
            <a:r>
              <a:rPr lang="en-US" dirty="0"/>
              <a:t>options: color, visible, width, </a:t>
            </a:r>
            <a:r>
              <a:rPr lang="en-US" dirty="0" err="1"/>
              <a:t>zIndex</a:t>
            </a:r>
            <a:r>
              <a:rPr lang="en-US" dirty="0"/>
              <a:t>, ...</a:t>
            </a:r>
          </a:p>
          <a:p>
            <a:pPr marL="596900" lvl="1" indent="0">
              <a:lnSpc>
                <a:spcPct val="100000"/>
              </a:lnSpc>
              <a:spcBef>
                <a:spcPts val="600"/>
              </a:spcBef>
              <a:buNone/>
            </a:pPr>
            <a:endParaRPr lang="en-US" dirty="0"/>
          </a:p>
          <a:p>
            <a:pPr marL="114300" indent="0">
              <a:lnSpc>
                <a:spcPct val="100000"/>
              </a:lnSpc>
              <a:spcBef>
                <a:spcPts val="600"/>
              </a:spcBef>
              <a:buNone/>
            </a:pPr>
            <a:r>
              <a:rPr lang="en-US" sz="1600" b="0" dirty="0"/>
              <a:t>     </a:t>
            </a:r>
            <a:r>
              <a:rPr lang="en-US" sz="1600" b="0" dirty="0" err="1"/>
              <a:t>map.addPolyline</a:t>
            </a:r>
            <a:r>
              <a:rPr lang="en-US" sz="1600" b="0" dirty="0"/>
              <a:t>(new </a:t>
            </a:r>
            <a:r>
              <a:rPr lang="en-US" sz="1600" b="0" dirty="0" err="1"/>
              <a:t>PolylineOptions</a:t>
            </a:r>
            <a:r>
              <a:rPr lang="en-US" sz="1600" b="0" dirty="0"/>
              <a:t>()</a:t>
            </a:r>
          </a:p>
          <a:p>
            <a:pPr marL="114300" indent="0">
              <a:lnSpc>
                <a:spcPct val="100000"/>
              </a:lnSpc>
              <a:spcBef>
                <a:spcPts val="600"/>
              </a:spcBef>
              <a:buNone/>
            </a:pPr>
            <a:r>
              <a:rPr lang="en-US" sz="1600" b="0" dirty="0"/>
              <a:t>	.add(new </a:t>
            </a:r>
            <a:r>
              <a:rPr lang="en-US" sz="1600" b="0" dirty="0" err="1"/>
              <a:t>LatLng</a:t>
            </a:r>
            <a:r>
              <a:rPr lang="en-US" sz="1600" b="0" dirty="0"/>
              <a:t>(40.801, -96.691)) // Lincoln, NE</a:t>
            </a:r>
          </a:p>
          <a:p>
            <a:pPr marL="114300" indent="0">
              <a:lnSpc>
                <a:spcPct val="100000"/>
              </a:lnSpc>
              <a:spcBef>
                <a:spcPts val="600"/>
              </a:spcBef>
              <a:buNone/>
            </a:pPr>
            <a:r>
              <a:rPr lang="en-US" sz="1600" b="0" dirty="0"/>
              <a:t>	.add(new </a:t>
            </a:r>
            <a:r>
              <a:rPr lang="en-US" sz="1600" b="0" dirty="0" err="1"/>
              <a:t>LatLng</a:t>
            </a:r>
            <a:r>
              <a:rPr lang="en-US" sz="1600" b="0" dirty="0"/>
              <a:t>(34.020, -118.412)) // Los Angeles, CA</a:t>
            </a:r>
          </a:p>
          <a:p>
            <a:pPr marL="114300" indent="0">
              <a:lnSpc>
                <a:spcPct val="100000"/>
              </a:lnSpc>
              <a:spcBef>
                <a:spcPts val="600"/>
              </a:spcBef>
              <a:buNone/>
            </a:pPr>
            <a:r>
              <a:rPr lang="en-US" sz="1600" b="0" dirty="0"/>
              <a:t>	.add(new </a:t>
            </a:r>
            <a:r>
              <a:rPr lang="en-US" sz="1600" b="0" dirty="0" err="1"/>
              <a:t>LatLng</a:t>
            </a:r>
            <a:r>
              <a:rPr lang="en-US" sz="1600" b="0" dirty="0"/>
              <a:t>(40.703, -73.980)) // New York, NY</a:t>
            </a:r>
          </a:p>
          <a:p>
            <a:pPr marL="114300" indent="0">
              <a:lnSpc>
                <a:spcPct val="100000"/>
              </a:lnSpc>
              <a:spcBef>
                <a:spcPts val="600"/>
              </a:spcBef>
              <a:buNone/>
            </a:pPr>
            <a:r>
              <a:rPr lang="en-US" sz="1600" b="0" dirty="0"/>
              <a:t>     );</a:t>
            </a:r>
          </a:p>
          <a:p>
            <a:pPr marL="114300" indent="0">
              <a:lnSpc>
                <a:spcPct val="100000"/>
              </a:lnSpc>
              <a:spcBef>
                <a:spcPts val="600"/>
              </a:spcBef>
              <a:buNone/>
            </a:pPr>
            <a:r>
              <a:rPr lang="en-US" sz="1600" b="0" dirty="0"/>
              <a:t>    Polyline </a:t>
            </a:r>
            <a:r>
              <a:rPr lang="en-US" sz="1600" b="0" dirty="0" err="1"/>
              <a:t>polly</a:t>
            </a:r>
            <a:r>
              <a:rPr lang="en-US" sz="1600" b="0" dirty="0"/>
              <a:t> = </a:t>
            </a:r>
            <a:r>
              <a:rPr lang="en-US" sz="1600" b="0" dirty="0" err="1"/>
              <a:t>map.addPolyline</a:t>
            </a:r>
            <a:r>
              <a:rPr lang="en-US" sz="1600" b="0" dirty="0"/>
              <a:t>(...); </a:t>
            </a:r>
            <a:r>
              <a:rPr lang="en-US" sz="1600" b="0" dirty="0" err="1"/>
              <a:t>polly.remove</a:t>
            </a:r>
            <a:r>
              <a:rPr lang="en-US" sz="1600" b="0" dirty="0"/>
              <a:t>(); </a:t>
            </a:r>
          </a:p>
        </p:txBody>
      </p:sp>
      <p:pic>
        <p:nvPicPr>
          <p:cNvPr id="5" name="Picture 4" descr="Map&#10;&#10;Description automatically generated">
            <a:extLst>
              <a:ext uri="{FF2B5EF4-FFF2-40B4-BE49-F238E27FC236}">
                <a16:creationId xmlns:a16="http://schemas.microsoft.com/office/drawing/2014/main" id="{D8E6B2BD-A5FA-4489-8765-5E9DDAEEF06A}"/>
              </a:ext>
            </a:extLst>
          </p:cNvPr>
          <p:cNvPicPr>
            <a:picLocks noChangeAspect="1"/>
          </p:cNvPicPr>
          <p:nvPr/>
        </p:nvPicPr>
        <p:blipFill>
          <a:blip r:embed="rId2"/>
          <a:stretch>
            <a:fillRect/>
          </a:stretch>
        </p:blipFill>
        <p:spPr>
          <a:xfrm>
            <a:off x="6016640" y="1885950"/>
            <a:ext cx="2479883" cy="3026047"/>
          </a:xfrm>
          <a:prstGeom prst="rect">
            <a:avLst/>
          </a:prstGeom>
        </p:spPr>
      </p:pic>
    </p:spTree>
    <p:extLst>
      <p:ext uri="{BB962C8B-B14F-4D97-AF65-F5344CB8AC3E}">
        <p14:creationId xmlns:p14="http://schemas.microsoft.com/office/powerpoint/2010/main" val="13396512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E739D-BAD7-4C1A-94D2-EA629CCA40A8}"/>
              </a:ext>
            </a:extLst>
          </p:cNvPr>
          <p:cNvSpPr>
            <a:spLocks noGrp="1"/>
          </p:cNvSpPr>
          <p:nvPr>
            <p:ph type="title"/>
          </p:nvPr>
        </p:nvSpPr>
        <p:spPr/>
        <p:txBody>
          <a:bodyPr/>
          <a:lstStyle/>
          <a:p>
            <a:r>
              <a:rPr lang="en-US" dirty="0"/>
              <a:t>Accessing phone's location</a:t>
            </a:r>
          </a:p>
        </p:txBody>
      </p:sp>
      <p:sp>
        <p:nvSpPr>
          <p:cNvPr id="3" name="Text Placeholder 2">
            <a:extLst>
              <a:ext uri="{FF2B5EF4-FFF2-40B4-BE49-F238E27FC236}">
                <a16:creationId xmlns:a16="http://schemas.microsoft.com/office/drawing/2014/main" id="{536275C2-E3BF-4A37-B152-236D3D3250EC}"/>
              </a:ext>
            </a:extLst>
          </p:cNvPr>
          <p:cNvSpPr>
            <a:spLocks noGrp="1"/>
          </p:cNvSpPr>
          <p:nvPr>
            <p:ph type="body" idx="1"/>
          </p:nvPr>
        </p:nvSpPr>
        <p:spPr/>
        <p:txBody>
          <a:bodyPr/>
          <a:lstStyle/>
          <a:p>
            <a:r>
              <a:rPr lang="en-US" dirty="0"/>
              <a:t>Android </a:t>
            </a:r>
            <a:r>
              <a:rPr lang="en-US" dirty="0" err="1"/>
              <a:t>LocationManager</a:t>
            </a:r>
            <a:r>
              <a:rPr lang="en-US" dirty="0"/>
              <a:t> gives you the phone's position: </a:t>
            </a:r>
          </a:p>
          <a:p>
            <a:pPr lvl="1">
              <a:lnSpc>
                <a:spcPct val="100000"/>
              </a:lnSpc>
              <a:spcBef>
                <a:spcPts val="600"/>
              </a:spcBef>
            </a:pPr>
            <a:r>
              <a:rPr lang="en-US" dirty="0"/>
              <a:t>GPS provider provides highest accuracy </a:t>
            </a:r>
          </a:p>
          <a:p>
            <a:pPr lvl="1">
              <a:lnSpc>
                <a:spcPct val="100000"/>
              </a:lnSpc>
              <a:spcBef>
                <a:spcPts val="600"/>
              </a:spcBef>
            </a:pPr>
            <a:r>
              <a:rPr lang="en-US" dirty="0"/>
              <a:t>Network provider is a fallback in case GPS is disabled / not present</a:t>
            </a:r>
          </a:p>
        </p:txBody>
      </p:sp>
      <p:pic>
        <p:nvPicPr>
          <p:cNvPr id="5" name="Picture 4" descr="Text&#10;&#10;Description automatically generated">
            <a:extLst>
              <a:ext uri="{FF2B5EF4-FFF2-40B4-BE49-F238E27FC236}">
                <a16:creationId xmlns:a16="http://schemas.microsoft.com/office/drawing/2014/main" id="{D3F79EE2-2A25-4BCA-8F0A-5AB3EC210600}"/>
              </a:ext>
            </a:extLst>
          </p:cNvPr>
          <p:cNvPicPr>
            <a:picLocks noChangeAspect="1"/>
          </p:cNvPicPr>
          <p:nvPr/>
        </p:nvPicPr>
        <p:blipFill>
          <a:blip r:embed="rId2"/>
          <a:stretch>
            <a:fillRect/>
          </a:stretch>
        </p:blipFill>
        <p:spPr>
          <a:xfrm>
            <a:off x="1397829" y="2465957"/>
            <a:ext cx="4819650" cy="2606948"/>
          </a:xfrm>
          <a:prstGeom prst="rect">
            <a:avLst/>
          </a:prstGeom>
        </p:spPr>
      </p:pic>
    </p:spTree>
    <p:extLst>
      <p:ext uri="{BB962C8B-B14F-4D97-AF65-F5344CB8AC3E}">
        <p14:creationId xmlns:p14="http://schemas.microsoft.com/office/powerpoint/2010/main" val="35835567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DBC84-9BAA-406A-AFC0-65691FB8485C}"/>
              </a:ext>
            </a:extLst>
          </p:cNvPr>
          <p:cNvSpPr>
            <a:spLocks noGrp="1"/>
          </p:cNvSpPr>
          <p:nvPr>
            <p:ph type="title"/>
          </p:nvPr>
        </p:nvSpPr>
        <p:spPr/>
        <p:txBody>
          <a:bodyPr/>
          <a:lstStyle/>
          <a:p>
            <a:r>
              <a:rPr lang="en-US" dirty="0"/>
              <a:t>Location update events</a:t>
            </a:r>
          </a:p>
        </p:txBody>
      </p:sp>
      <p:sp>
        <p:nvSpPr>
          <p:cNvPr id="3" name="Text Placeholder 2">
            <a:extLst>
              <a:ext uri="{FF2B5EF4-FFF2-40B4-BE49-F238E27FC236}">
                <a16:creationId xmlns:a16="http://schemas.microsoft.com/office/drawing/2014/main" id="{D2A858B1-CBFA-442E-A48A-64189EDBB471}"/>
              </a:ext>
            </a:extLst>
          </p:cNvPr>
          <p:cNvSpPr>
            <a:spLocks noGrp="1"/>
          </p:cNvSpPr>
          <p:nvPr>
            <p:ph type="body" idx="1"/>
          </p:nvPr>
        </p:nvSpPr>
        <p:spPr/>
        <p:txBody>
          <a:bodyPr/>
          <a:lstStyle/>
          <a:p>
            <a:r>
              <a:rPr lang="en-US" dirty="0"/>
              <a:t>Track user's movement by listening for location update events</a:t>
            </a:r>
          </a:p>
        </p:txBody>
      </p:sp>
      <p:pic>
        <p:nvPicPr>
          <p:cNvPr id="5" name="Picture 4" descr="Text, letter&#10;&#10;Description automatically generated">
            <a:extLst>
              <a:ext uri="{FF2B5EF4-FFF2-40B4-BE49-F238E27FC236}">
                <a16:creationId xmlns:a16="http://schemas.microsoft.com/office/drawing/2014/main" id="{82589450-02B3-43EA-9DD2-204F7D4FB452}"/>
              </a:ext>
            </a:extLst>
          </p:cNvPr>
          <p:cNvPicPr>
            <a:picLocks noChangeAspect="1"/>
          </p:cNvPicPr>
          <p:nvPr/>
        </p:nvPicPr>
        <p:blipFill>
          <a:blip r:embed="rId2"/>
          <a:stretch>
            <a:fillRect/>
          </a:stretch>
        </p:blipFill>
        <p:spPr>
          <a:xfrm>
            <a:off x="831850" y="1711385"/>
            <a:ext cx="6546850" cy="3294275"/>
          </a:xfrm>
          <a:prstGeom prst="rect">
            <a:avLst/>
          </a:prstGeom>
        </p:spPr>
      </p:pic>
    </p:spTree>
    <p:extLst>
      <p:ext uri="{BB962C8B-B14F-4D97-AF65-F5344CB8AC3E}">
        <p14:creationId xmlns:p14="http://schemas.microsoft.com/office/powerpoint/2010/main" val="8122452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98018-27CE-4DD1-923E-2495E699166E}"/>
              </a:ext>
            </a:extLst>
          </p:cNvPr>
          <p:cNvSpPr>
            <a:spLocks noGrp="1"/>
          </p:cNvSpPr>
          <p:nvPr>
            <p:ph type="title"/>
          </p:nvPr>
        </p:nvSpPr>
        <p:spPr/>
        <p:txBody>
          <a:bodyPr/>
          <a:lstStyle/>
          <a:p>
            <a:r>
              <a:rPr lang="en-US" dirty="0"/>
              <a:t>Classwork</a:t>
            </a:r>
          </a:p>
        </p:txBody>
      </p:sp>
      <p:sp>
        <p:nvSpPr>
          <p:cNvPr id="3" name="Text Placeholder 2">
            <a:extLst>
              <a:ext uri="{FF2B5EF4-FFF2-40B4-BE49-F238E27FC236}">
                <a16:creationId xmlns:a16="http://schemas.microsoft.com/office/drawing/2014/main" id="{7640F415-0A2B-4401-89AF-5CE7A1BEAB07}"/>
              </a:ext>
            </a:extLst>
          </p:cNvPr>
          <p:cNvSpPr>
            <a:spLocks noGrp="1"/>
          </p:cNvSpPr>
          <p:nvPr>
            <p:ph type="body" idx="1"/>
          </p:nvPr>
        </p:nvSpPr>
        <p:spPr>
          <a:xfrm>
            <a:off x="311700" y="1338469"/>
            <a:ext cx="8520600" cy="3230405"/>
          </a:xfrm>
        </p:spPr>
        <p:txBody>
          <a:bodyPr/>
          <a:lstStyle/>
          <a:p>
            <a:r>
              <a:rPr lang="en-US" b="0" dirty="0"/>
              <a:t>Create a Google Map screen</a:t>
            </a:r>
          </a:p>
          <a:p>
            <a:r>
              <a:rPr lang="en-US" b="0" dirty="0"/>
              <a:t>Create a marker showing your current location on the Map</a:t>
            </a:r>
          </a:p>
        </p:txBody>
      </p:sp>
    </p:spTree>
    <p:extLst>
      <p:ext uri="{BB962C8B-B14F-4D97-AF65-F5344CB8AC3E}">
        <p14:creationId xmlns:p14="http://schemas.microsoft.com/office/powerpoint/2010/main" val="25816428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59FD7-5B93-4A65-BC28-FE63F2403EA4}"/>
              </a:ext>
            </a:extLst>
          </p:cNvPr>
          <p:cNvSpPr>
            <a:spLocks noGrp="1"/>
          </p:cNvSpPr>
          <p:nvPr>
            <p:ph type="title"/>
          </p:nvPr>
        </p:nvSpPr>
        <p:spPr/>
        <p:txBody>
          <a:bodyPr/>
          <a:lstStyle/>
          <a:p>
            <a:r>
              <a:rPr lang="en-US" dirty="0"/>
              <a:t>Add</a:t>
            </a:r>
            <a:r>
              <a:rPr lang="en-US" sz="2800" dirty="0"/>
              <a:t> Google Map to Android application</a:t>
            </a:r>
            <a:br>
              <a:rPr lang="en-US" sz="2800" dirty="0"/>
            </a:br>
            <a:endParaRPr lang="en-US" dirty="0"/>
          </a:p>
        </p:txBody>
      </p:sp>
      <p:sp>
        <p:nvSpPr>
          <p:cNvPr id="3" name="Text Placeholder 2">
            <a:extLst>
              <a:ext uri="{FF2B5EF4-FFF2-40B4-BE49-F238E27FC236}">
                <a16:creationId xmlns:a16="http://schemas.microsoft.com/office/drawing/2014/main" id="{A02D8177-BCD3-48F6-B773-84F8C8AEDB8E}"/>
              </a:ext>
            </a:extLst>
          </p:cNvPr>
          <p:cNvSpPr>
            <a:spLocks noGrp="1"/>
          </p:cNvSpPr>
          <p:nvPr>
            <p:ph type="body" idx="1"/>
          </p:nvPr>
        </p:nvSpPr>
        <p:spPr/>
        <p:txBody>
          <a:bodyPr/>
          <a:lstStyle/>
          <a:p>
            <a:pPr>
              <a:spcBef>
                <a:spcPts val="600"/>
              </a:spcBef>
            </a:pPr>
            <a:r>
              <a:rPr lang="en-US" b="0" dirty="0"/>
              <a:t>Add Google Play Services to project</a:t>
            </a:r>
          </a:p>
          <a:p>
            <a:pPr>
              <a:spcBef>
                <a:spcPts val="600"/>
              </a:spcBef>
            </a:pPr>
            <a:r>
              <a:rPr lang="en-US" b="0" dirty="0"/>
              <a:t>Add </a:t>
            </a:r>
            <a:r>
              <a:rPr lang="en-US" b="0" dirty="0" err="1"/>
              <a:t>MapFragment</a:t>
            </a:r>
            <a:endParaRPr lang="en-US" b="0" dirty="0"/>
          </a:p>
          <a:p>
            <a:pPr>
              <a:spcBef>
                <a:spcPts val="600"/>
              </a:spcBef>
            </a:pPr>
            <a:r>
              <a:rPr lang="en-US" b="0" dirty="0"/>
              <a:t>Get an API key</a:t>
            </a:r>
          </a:p>
          <a:p>
            <a:pPr>
              <a:spcBef>
                <a:spcPts val="600"/>
              </a:spcBef>
            </a:pPr>
            <a:r>
              <a:rPr lang="en-US" b="0" dirty="0"/>
              <a:t>Add permission to AndroidManifest.xml </a:t>
            </a:r>
          </a:p>
          <a:p>
            <a:pPr>
              <a:spcBef>
                <a:spcPts val="600"/>
              </a:spcBef>
            </a:pPr>
            <a:r>
              <a:rPr lang="en-US" b="0" dirty="0"/>
              <a:t>Wait for map to be ready</a:t>
            </a:r>
          </a:p>
          <a:p>
            <a:endParaRPr lang="en-US" dirty="0"/>
          </a:p>
          <a:p>
            <a:endParaRPr lang="en-US" dirty="0"/>
          </a:p>
        </p:txBody>
      </p:sp>
    </p:spTree>
    <p:extLst>
      <p:ext uri="{BB962C8B-B14F-4D97-AF65-F5344CB8AC3E}">
        <p14:creationId xmlns:p14="http://schemas.microsoft.com/office/powerpoint/2010/main" val="14812828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99E0C-C0AF-465A-AF31-E51CCC73CD51}"/>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ED633903-65DA-4B4B-8BA3-A03A410F7CE6}"/>
              </a:ext>
            </a:extLst>
          </p:cNvPr>
          <p:cNvSpPr>
            <a:spLocks noGrp="1"/>
          </p:cNvSpPr>
          <p:nvPr>
            <p:ph type="body" idx="1"/>
          </p:nvPr>
        </p:nvSpPr>
        <p:spPr/>
        <p:txBody>
          <a:bodyPr/>
          <a:lstStyle/>
          <a:p>
            <a:r>
              <a:rPr lang="en-US" dirty="0"/>
              <a:t>CS 193A </a:t>
            </a:r>
            <a:r>
              <a:rPr lang="en-US" dirty="0" err="1"/>
              <a:t>Standford</a:t>
            </a:r>
            <a:r>
              <a:rPr lang="en-US" dirty="0"/>
              <a:t> course - Marty Stepp and Stanford Computer Science</a:t>
            </a:r>
          </a:p>
          <a:p>
            <a:r>
              <a:rPr lang="en-US" dirty="0">
                <a:hlinkClick r:id="rId2"/>
              </a:rPr>
              <a:t>https://developers.google.com/maps/documentation/android-sdk/map-with-marker</a:t>
            </a:r>
            <a:endParaRPr lang="en-US" dirty="0"/>
          </a:p>
          <a:p>
            <a:endParaRPr lang="en-US" dirty="0"/>
          </a:p>
        </p:txBody>
      </p:sp>
    </p:spTree>
    <p:extLst>
      <p:ext uri="{BB962C8B-B14F-4D97-AF65-F5344CB8AC3E}">
        <p14:creationId xmlns:p14="http://schemas.microsoft.com/office/powerpoint/2010/main" val="1657824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F110B-CE11-4E9A-ACE5-94F0FB80361C}"/>
              </a:ext>
            </a:extLst>
          </p:cNvPr>
          <p:cNvSpPr>
            <a:spLocks noGrp="1"/>
          </p:cNvSpPr>
          <p:nvPr>
            <p:ph type="title"/>
          </p:nvPr>
        </p:nvSpPr>
        <p:spPr/>
        <p:txBody>
          <a:bodyPr/>
          <a:lstStyle/>
          <a:p>
            <a:r>
              <a:rPr lang="en-US" dirty="0"/>
              <a:t>Step 1: Add Google Play Services to project</a:t>
            </a:r>
            <a:br>
              <a:rPr lang="en-US" dirty="0"/>
            </a:br>
            <a:endParaRPr lang="en-US" dirty="0"/>
          </a:p>
        </p:txBody>
      </p:sp>
      <p:sp>
        <p:nvSpPr>
          <p:cNvPr id="3" name="Text Placeholder 2">
            <a:extLst>
              <a:ext uri="{FF2B5EF4-FFF2-40B4-BE49-F238E27FC236}">
                <a16:creationId xmlns:a16="http://schemas.microsoft.com/office/drawing/2014/main" id="{E810B7FB-862E-4326-BD83-51E07884B92E}"/>
              </a:ext>
            </a:extLst>
          </p:cNvPr>
          <p:cNvSpPr>
            <a:spLocks noGrp="1"/>
          </p:cNvSpPr>
          <p:nvPr>
            <p:ph type="body" idx="1"/>
          </p:nvPr>
        </p:nvSpPr>
        <p:spPr/>
        <p:txBody>
          <a:bodyPr/>
          <a:lstStyle/>
          <a:p>
            <a:r>
              <a:rPr lang="en-US" b="0" dirty="0"/>
              <a:t>add Google Play to project in app's </a:t>
            </a:r>
            <a:r>
              <a:rPr lang="en-US" b="0" dirty="0" err="1"/>
              <a:t>build.gradle</a:t>
            </a:r>
            <a:r>
              <a:rPr lang="en-US" b="0" dirty="0"/>
              <a:t> file </a:t>
            </a:r>
          </a:p>
          <a:p>
            <a:pPr marL="114300" indent="0">
              <a:buNone/>
            </a:pPr>
            <a:r>
              <a:rPr lang="en-US" dirty="0"/>
              <a:t>     </a:t>
            </a:r>
          </a:p>
          <a:p>
            <a:pPr marL="114300" indent="0">
              <a:buNone/>
            </a:pPr>
            <a:r>
              <a:rPr lang="en-US" dirty="0"/>
              <a:t>      dependencies { </a:t>
            </a:r>
          </a:p>
          <a:p>
            <a:pPr marL="114300" indent="0">
              <a:buNone/>
            </a:pPr>
            <a:r>
              <a:rPr lang="en-US" dirty="0"/>
              <a:t>             implementation </a:t>
            </a:r>
            <a:r>
              <a:rPr lang="en-US" dirty="0" err="1"/>
              <a:t>fileTree</a:t>
            </a:r>
            <a:r>
              <a:rPr lang="en-US" dirty="0"/>
              <a:t>(</a:t>
            </a:r>
            <a:r>
              <a:rPr lang="en-US" dirty="0" err="1"/>
              <a:t>dir</a:t>
            </a:r>
            <a:r>
              <a:rPr lang="en-US" dirty="0"/>
              <a:t>: 'libs', include: ['*.jar’]) </a:t>
            </a:r>
          </a:p>
          <a:p>
            <a:pPr marL="114300" indent="0">
              <a:buNone/>
            </a:pPr>
            <a:r>
              <a:rPr lang="en-US" dirty="0"/>
              <a:t>  	</a:t>
            </a:r>
            <a:r>
              <a:rPr lang="en-US" b="1" dirty="0"/>
              <a:t>implementation 'com.google.android.gms:play-services:18.0.0’ </a:t>
            </a:r>
          </a:p>
          <a:p>
            <a:pPr marL="114300" indent="0">
              <a:buNone/>
            </a:pPr>
            <a:r>
              <a:rPr lang="en-US" dirty="0"/>
              <a:t>     } </a:t>
            </a:r>
          </a:p>
        </p:txBody>
      </p:sp>
    </p:spTree>
    <p:extLst>
      <p:ext uri="{BB962C8B-B14F-4D97-AF65-F5344CB8AC3E}">
        <p14:creationId xmlns:p14="http://schemas.microsoft.com/office/powerpoint/2010/main" val="3707228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E26D2-A2D6-6701-A5A6-9FF71330DABF}"/>
              </a:ext>
            </a:extLst>
          </p:cNvPr>
          <p:cNvSpPr>
            <a:spLocks noGrp="1"/>
          </p:cNvSpPr>
          <p:nvPr>
            <p:ph type="title"/>
          </p:nvPr>
        </p:nvSpPr>
        <p:spPr>
          <a:xfrm>
            <a:off x="213731" y="445025"/>
            <a:ext cx="3029099" cy="572700"/>
          </a:xfrm>
        </p:spPr>
        <p:txBody>
          <a:bodyPr/>
          <a:lstStyle/>
          <a:p>
            <a:r>
              <a:rPr lang="en-US" sz="2600" b="0" dirty="0"/>
              <a:t>2. Add </a:t>
            </a:r>
            <a:r>
              <a:rPr lang="en-US" sz="2600" b="0" dirty="0" err="1"/>
              <a:t>MapFragment</a:t>
            </a:r>
            <a:br>
              <a:rPr lang="en-US" sz="2600" b="0" dirty="0"/>
            </a:br>
            <a:endParaRPr lang="en-VN" sz="2600" dirty="0"/>
          </a:p>
        </p:txBody>
      </p:sp>
      <p:pic>
        <p:nvPicPr>
          <p:cNvPr id="5" name="Picture 4">
            <a:extLst>
              <a:ext uri="{FF2B5EF4-FFF2-40B4-BE49-F238E27FC236}">
                <a16:creationId xmlns:a16="http://schemas.microsoft.com/office/drawing/2014/main" id="{B67ADB08-2820-040C-B7B3-2CFCE46220FE}"/>
              </a:ext>
            </a:extLst>
          </p:cNvPr>
          <p:cNvPicPr>
            <a:picLocks noChangeAspect="1"/>
          </p:cNvPicPr>
          <p:nvPr/>
        </p:nvPicPr>
        <p:blipFill>
          <a:blip r:embed="rId2"/>
          <a:stretch>
            <a:fillRect/>
          </a:stretch>
        </p:blipFill>
        <p:spPr>
          <a:xfrm>
            <a:off x="3544909" y="819553"/>
            <a:ext cx="5484415" cy="4225976"/>
          </a:xfrm>
          <a:prstGeom prst="rect">
            <a:avLst/>
          </a:prstGeom>
        </p:spPr>
      </p:pic>
    </p:spTree>
    <p:extLst>
      <p:ext uri="{BB962C8B-B14F-4D97-AF65-F5344CB8AC3E}">
        <p14:creationId xmlns:p14="http://schemas.microsoft.com/office/powerpoint/2010/main" val="18771552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100F7-00A0-4BB8-8CFB-7D2D04539660}"/>
              </a:ext>
            </a:extLst>
          </p:cNvPr>
          <p:cNvSpPr>
            <a:spLocks noGrp="1"/>
          </p:cNvSpPr>
          <p:nvPr>
            <p:ph type="title"/>
          </p:nvPr>
        </p:nvSpPr>
        <p:spPr/>
        <p:txBody>
          <a:bodyPr/>
          <a:lstStyle/>
          <a:p>
            <a:r>
              <a:rPr lang="en-US" dirty="0"/>
              <a:t>Step 2: Add </a:t>
            </a:r>
            <a:r>
              <a:rPr lang="en-US" dirty="0" err="1"/>
              <a:t>MapFragment</a:t>
            </a:r>
            <a:br>
              <a:rPr lang="en-US" dirty="0"/>
            </a:br>
            <a:endParaRPr lang="en-US" dirty="0"/>
          </a:p>
        </p:txBody>
      </p:sp>
      <p:sp>
        <p:nvSpPr>
          <p:cNvPr id="3" name="Text Placeholder 2">
            <a:extLst>
              <a:ext uri="{FF2B5EF4-FFF2-40B4-BE49-F238E27FC236}">
                <a16:creationId xmlns:a16="http://schemas.microsoft.com/office/drawing/2014/main" id="{8A91E416-583C-48E4-A9C6-11C578F78546}"/>
              </a:ext>
            </a:extLst>
          </p:cNvPr>
          <p:cNvSpPr>
            <a:spLocks noGrp="1"/>
          </p:cNvSpPr>
          <p:nvPr>
            <p:ph type="body" idx="1"/>
          </p:nvPr>
        </p:nvSpPr>
        <p:spPr/>
        <p:txBody>
          <a:bodyPr/>
          <a:lstStyle/>
          <a:p>
            <a:r>
              <a:rPr lang="en-US" sz="2000" b="0" dirty="0"/>
              <a:t>Google Maps API provides a fragment class named </a:t>
            </a:r>
            <a:r>
              <a:rPr lang="en-US" sz="2000" b="0" dirty="0" err="1"/>
              <a:t>MapFragment</a:t>
            </a:r>
            <a:r>
              <a:rPr lang="en-US" sz="2000" b="0" dirty="0"/>
              <a:t> for displaying a map within an activity.</a:t>
            </a:r>
          </a:p>
          <a:p>
            <a:pPr marL="114300" indent="0">
              <a:buNone/>
            </a:pPr>
            <a:endParaRPr lang="en-US" sz="2000" b="0" dirty="0"/>
          </a:p>
          <a:p>
            <a:pPr marL="114300" indent="0">
              <a:buNone/>
            </a:pPr>
            <a:r>
              <a:rPr lang="en-US" sz="1600" i="1" dirty="0">
                <a:solidFill>
                  <a:srgbClr val="000000"/>
                </a:solidFill>
                <a:effectLst/>
              </a:rPr>
              <a:t>&lt;?</a:t>
            </a:r>
            <a:r>
              <a:rPr lang="en-US" sz="1600" b="1" dirty="0">
                <a:solidFill>
                  <a:srgbClr val="0000FF"/>
                </a:solidFill>
                <a:effectLst/>
              </a:rPr>
              <a:t>xml version</a:t>
            </a:r>
            <a:r>
              <a:rPr lang="en-US" sz="1600" b="1" dirty="0">
                <a:solidFill>
                  <a:srgbClr val="008000"/>
                </a:solidFill>
                <a:effectLst/>
              </a:rPr>
              <a:t>="1.0" </a:t>
            </a:r>
            <a:r>
              <a:rPr lang="en-US" sz="1600" b="1" dirty="0">
                <a:solidFill>
                  <a:srgbClr val="0000FF"/>
                </a:solidFill>
                <a:effectLst/>
              </a:rPr>
              <a:t>encoding</a:t>
            </a:r>
            <a:r>
              <a:rPr lang="en-US" sz="1600" b="1" dirty="0">
                <a:solidFill>
                  <a:srgbClr val="008000"/>
                </a:solidFill>
                <a:effectLst/>
              </a:rPr>
              <a:t>="utf-8"</a:t>
            </a:r>
            <a:r>
              <a:rPr lang="en-US" sz="1600" i="1" dirty="0">
                <a:solidFill>
                  <a:srgbClr val="000000"/>
                </a:solidFill>
                <a:effectLst/>
              </a:rPr>
              <a:t>?&gt;</a:t>
            </a:r>
            <a:br>
              <a:rPr lang="en-US" sz="1600" i="1" dirty="0">
                <a:solidFill>
                  <a:srgbClr val="000000"/>
                </a:solidFill>
                <a:effectLst/>
              </a:rPr>
            </a:br>
            <a:r>
              <a:rPr lang="en-US" sz="1600" dirty="0">
                <a:solidFill>
                  <a:srgbClr val="000000"/>
                </a:solidFill>
                <a:effectLst/>
              </a:rPr>
              <a:t>&lt;</a:t>
            </a:r>
            <a:r>
              <a:rPr lang="en-US" sz="1600" b="1" dirty="0">
                <a:solidFill>
                  <a:srgbClr val="000080"/>
                </a:solidFill>
                <a:effectLst/>
              </a:rPr>
              <a:t>fragment </a:t>
            </a:r>
            <a:r>
              <a:rPr lang="en-US" sz="1600" b="1" dirty="0" err="1">
                <a:solidFill>
                  <a:srgbClr val="0000FF"/>
                </a:solidFill>
                <a:effectLst/>
              </a:rPr>
              <a:t>xmlns:</a:t>
            </a:r>
            <a:r>
              <a:rPr lang="en-US" sz="1600" b="1" dirty="0" err="1">
                <a:solidFill>
                  <a:srgbClr val="660E7A"/>
                </a:solidFill>
                <a:effectLst/>
              </a:rPr>
              <a:t>android</a:t>
            </a:r>
            <a:r>
              <a:rPr lang="en-US" sz="1600" b="1" dirty="0">
                <a:solidFill>
                  <a:srgbClr val="008000"/>
                </a:solidFill>
                <a:effectLst/>
              </a:rPr>
              <a:t>="http://</a:t>
            </a:r>
            <a:r>
              <a:rPr lang="en-US" sz="1600" b="1" dirty="0" err="1">
                <a:solidFill>
                  <a:srgbClr val="008000"/>
                </a:solidFill>
                <a:effectLst/>
              </a:rPr>
              <a:t>schemas.android.com</a:t>
            </a:r>
            <a:r>
              <a:rPr lang="en-US" sz="1600" b="1" dirty="0">
                <a:solidFill>
                  <a:srgbClr val="008000"/>
                </a:solidFill>
                <a:effectLst/>
              </a:rPr>
              <a:t>/</a:t>
            </a:r>
            <a:r>
              <a:rPr lang="en-US" sz="1600" b="1" dirty="0" err="1">
                <a:solidFill>
                  <a:srgbClr val="008000"/>
                </a:solidFill>
                <a:effectLst/>
              </a:rPr>
              <a:t>apk</a:t>
            </a:r>
            <a:r>
              <a:rPr lang="en-US" sz="1600" b="1" dirty="0">
                <a:solidFill>
                  <a:srgbClr val="008000"/>
                </a:solidFill>
                <a:effectLst/>
              </a:rPr>
              <a:t>/res/android"</a:t>
            </a:r>
            <a:br>
              <a:rPr lang="en-US" sz="1600" b="1" dirty="0">
                <a:solidFill>
                  <a:srgbClr val="008000"/>
                </a:solidFill>
                <a:effectLst/>
              </a:rPr>
            </a:br>
            <a:r>
              <a:rPr lang="en-US" sz="1600" b="1" dirty="0">
                <a:solidFill>
                  <a:srgbClr val="008000"/>
                </a:solidFill>
                <a:effectLst/>
              </a:rPr>
              <a:t>    </a:t>
            </a:r>
            <a:r>
              <a:rPr lang="en-US" sz="1600" b="1" dirty="0" err="1">
                <a:solidFill>
                  <a:srgbClr val="0000FF"/>
                </a:solidFill>
                <a:effectLst/>
              </a:rPr>
              <a:t>xmlns:</a:t>
            </a:r>
            <a:r>
              <a:rPr lang="en-US" sz="1600" b="1" dirty="0" err="1">
                <a:solidFill>
                  <a:srgbClr val="660E7A"/>
                </a:solidFill>
                <a:effectLst/>
              </a:rPr>
              <a:t>tools</a:t>
            </a:r>
            <a:r>
              <a:rPr lang="en-US" sz="1600" b="1" dirty="0">
                <a:solidFill>
                  <a:srgbClr val="008000"/>
                </a:solidFill>
                <a:effectLst/>
              </a:rPr>
              <a:t>="http://</a:t>
            </a:r>
            <a:r>
              <a:rPr lang="en-US" sz="1600" b="1" dirty="0" err="1">
                <a:solidFill>
                  <a:srgbClr val="008000"/>
                </a:solidFill>
                <a:effectLst/>
              </a:rPr>
              <a:t>schemas.android.com</a:t>
            </a:r>
            <a:r>
              <a:rPr lang="en-US" sz="1600" b="1" dirty="0">
                <a:solidFill>
                  <a:srgbClr val="008000"/>
                </a:solidFill>
                <a:effectLst/>
              </a:rPr>
              <a:t>/tools"</a:t>
            </a:r>
            <a:br>
              <a:rPr lang="en-US" sz="1600" b="1" dirty="0">
                <a:solidFill>
                  <a:srgbClr val="008000"/>
                </a:solidFill>
                <a:effectLst/>
              </a:rPr>
            </a:br>
            <a:r>
              <a:rPr lang="en-US" sz="1600" b="1" dirty="0">
                <a:solidFill>
                  <a:srgbClr val="008000"/>
                </a:solidFill>
                <a:effectLst/>
              </a:rPr>
              <a:t>    </a:t>
            </a:r>
            <a:r>
              <a:rPr lang="en-US" sz="1600" b="1" dirty="0" err="1">
                <a:solidFill>
                  <a:srgbClr val="660E7A"/>
                </a:solidFill>
                <a:effectLst/>
              </a:rPr>
              <a:t>android</a:t>
            </a:r>
            <a:r>
              <a:rPr lang="en-US" sz="1600" b="1" dirty="0" err="1">
                <a:solidFill>
                  <a:srgbClr val="0000FF"/>
                </a:solidFill>
                <a:effectLst/>
              </a:rPr>
              <a:t>:id</a:t>
            </a:r>
            <a:r>
              <a:rPr lang="en-US" sz="1600" b="1" dirty="0">
                <a:solidFill>
                  <a:srgbClr val="008000"/>
                </a:solidFill>
                <a:effectLst/>
              </a:rPr>
              <a:t>="@+id/map"</a:t>
            </a:r>
            <a:br>
              <a:rPr lang="en-US" sz="1600" b="1" dirty="0">
                <a:solidFill>
                  <a:srgbClr val="008000"/>
                </a:solidFill>
                <a:effectLst/>
              </a:rPr>
            </a:br>
            <a:r>
              <a:rPr lang="en-US" sz="1600" b="1" dirty="0">
                <a:solidFill>
                  <a:srgbClr val="008000"/>
                </a:solidFill>
                <a:effectLst/>
              </a:rPr>
              <a:t>    </a:t>
            </a:r>
            <a:r>
              <a:rPr lang="en-US" sz="1600" b="1" dirty="0" err="1">
                <a:solidFill>
                  <a:srgbClr val="660E7A"/>
                </a:solidFill>
                <a:effectLst/>
              </a:rPr>
              <a:t>android</a:t>
            </a:r>
            <a:r>
              <a:rPr lang="en-US" sz="1600" b="1" dirty="0" err="1">
                <a:solidFill>
                  <a:srgbClr val="0000FF"/>
                </a:solidFill>
                <a:effectLst/>
              </a:rPr>
              <a:t>:name</a:t>
            </a:r>
            <a:r>
              <a:rPr lang="en-US" sz="1600" b="1" dirty="0">
                <a:solidFill>
                  <a:srgbClr val="008000"/>
                </a:solidFill>
                <a:effectLst/>
              </a:rPr>
              <a:t>="</a:t>
            </a:r>
            <a:r>
              <a:rPr lang="en-US" sz="1600" b="1" dirty="0" err="1">
                <a:solidFill>
                  <a:srgbClr val="008000"/>
                </a:solidFill>
                <a:effectLst/>
              </a:rPr>
              <a:t>com.google.android.gms.maps.SupportMapFragment</a:t>
            </a:r>
            <a:r>
              <a:rPr lang="en-US" sz="1600" b="1" dirty="0">
                <a:solidFill>
                  <a:srgbClr val="008000"/>
                </a:solidFill>
                <a:effectLst/>
              </a:rPr>
              <a:t>"</a:t>
            </a:r>
            <a:br>
              <a:rPr lang="en-US" sz="1600" b="1" dirty="0">
                <a:solidFill>
                  <a:srgbClr val="008000"/>
                </a:solidFill>
                <a:effectLst/>
              </a:rPr>
            </a:br>
            <a:r>
              <a:rPr lang="en-US" sz="1600" b="1" dirty="0">
                <a:solidFill>
                  <a:srgbClr val="008000"/>
                </a:solidFill>
                <a:effectLst/>
              </a:rPr>
              <a:t>    </a:t>
            </a:r>
            <a:r>
              <a:rPr lang="en-US" sz="1600" b="1" dirty="0" err="1">
                <a:solidFill>
                  <a:srgbClr val="660E7A"/>
                </a:solidFill>
                <a:effectLst/>
              </a:rPr>
              <a:t>android</a:t>
            </a:r>
            <a:r>
              <a:rPr lang="en-US" sz="1600" b="1" dirty="0" err="1">
                <a:solidFill>
                  <a:srgbClr val="0000FF"/>
                </a:solidFill>
                <a:effectLst/>
              </a:rPr>
              <a:t>:layout_width</a:t>
            </a:r>
            <a:r>
              <a:rPr lang="en-US" sz="1600" b="1" dirty="0">
                <a:solidFill>
                  <a:srgbClr val="008000"/>
                </a:solidFill>
                <a:effectLst/>
              </a:rPr>
              <a:t>="</a:t>
            </a:r>
            <a:r>
              <a:rPr lang="en-US" sz="1600" b="1" dirty="0" err="1">
                <a:solidFill>
                  <a:srgbClr val="008000"/>
                </a:solidFill>
                <a:effectLst/>
              </a:rPr>
              <a:t>match_parent</a:t>
            </a:r>
            <a:r>
              <a:rPr lang="en-US" sz="1600" b="1" dirty="0">
                <a:solidFill>
                  <a:srgbClr val="008000"/>
                </a:solidFill>
                <a:effectLst/>
              </a:rPr>
              <a:t>"</a:t>
            </a:r>
            <a:br>
              <a:rPr lang="en-US" sz="1600" b="1" dirty="0">
                <a:solidFill>
                  <a:srgbClr val="008000"/>
                </a:solidFill>
                <a:effectLst/>
              </a:rPr>
            </a:br>
            <a:r>
              <a:rPr lang="en-US" sz="1600" b="1" dirty="0">
                <a:solidFill>
                  <a:srgbClr val="008000"/>
                </a:solidFill>
                <a:effectLst/>
              </a:rPr>
              <a:t>    </a:t>
            </a:r>
            <a:r>
              <a:rPr lang="en-US" sz="1600" b="1" dirty="0" err="1">
                <a:solidFill>
                  <a:srgbClr val="660E7A"/>
                </a:solidFill>
                <a:effectLst/>
              </a:rPr>
              <a:t>android</a:t>
            </a:r>
            <a:r>
              <a:rPr lang="en-US" sz="1600" b="1" dirty="0" err="1">
                <a:solidFill>
                  <a:srgbClr val="0000FF"/>
                </a:solidFill>
                <a:effectLst/>
              </a:rPr>
              <a:t>:layout_height</a:t>
            </a:r>
            <a:r>
              <a:rPr lang="en-US" sz="1600" b="1" dirty="0">
                <a:solidFill>
                  <a:srgbClr val="008000"/>
                </a:solidFill>
                <a:effectLst/>
              </a:rPr>
              <a:t>="</a:t>
            </a:r>
            <a:r>
              <a:rPr lang="en-US" sz="1600" b="1" dirty="0" err="1">
                <a:solidFill>
                  <a:srgbClr val="008000"/>
                </a:solidFill>
                <a:effectLst/>
              </a:rPr>
              <a:t>match_parent</a:t>
            </a:r>
            <a:r>
              <a:rPr lang="en-US" sz="1600" b="1" dirty="0">
                <a:solidFill>
                  <a:srgbClr val="008000"/>
                </a:solidFill>
                <a:effectLst/>
              </a:rPr>
              <a:t>"</a:t>
            </a:r>
            <a:br>
              <a:rPr lang="en-US" sz="1600" b="1" dirty="0">
                <a:solidFill>
                  <a:srgbClr val="008000"/>
                </a:solidFill>
                <a:effectLst/>
              </a:rPr>
            </a:br>
            <a:r>
              <a:rPr lang="en-US" sz="1600" b="1" dirty="0">
                <a:solidFill>
                  <a:srgbClr val="008000"/>
                </a:solidFill>
                <a:effectLst/>
              </a:rPr>
              <a:t>    </a:t>
            </a:r>
            <a:r>
              <a:rPr lang="en-US" sz="1600" b="1" dirty="0" err="1">
                <a:solidFill>
                  <a:srgbClr val="660E7A"/>
                </a:solidFill>
                <a:effectLst/>
              </a:rPr>
              <a:t>tools</a:t>
            </a:r>
            <a:r>
              <a:rPr lang="en-US" sz="1600" b="1" dirty="0" err="1">
                <a:solidFill>
                  <a:srgbClr val="0000FF"/>
                </a:solidFill>
                <a:effectLst/>
              </a:rPr>
              <a:t>:context</a:t>
            </a:r>
            <a:r>
              <a:rPr lang="en-US" sz="1600" b="1" dirty="0">
                <a:solidFill>
                  <a:srgbClr val="008000"/>
                </a:solidFill>
                <a:effectLst/>
              </a:rPr>
              <a:t>=".</a:t>
            </a:r>
            <a:r>
              <a:rPr lang="en-US" sz="1600" b="1" dirty="0" err="1">
                <a:solidFill>
                  <a:srgbClr val="008000"/>
                </a:solidFill>
                <a:effectLst/>
              </a:rPr>
              <a:t>MapsFragment</a:t>
            </a:r>
            <a:r>
              <a:rPr lang="en-US" sz="1600" b="1" dirty="0">
                <a:solidFill>
                  <a:srgbClr val="008000"/>
                </a:solidFill>
                <a:effectLst/>
              </a:rPr>
              <a:t>" </a:t>
            </a:r>
            <a:r>
              <a:rPr lang="en-US" sz="1600" dirty="0">
                <a:solidFill>
                  <a:srgbClr val="000000"/>
                </a:solidFill>
                <a:effectLst/>
              </a:rPr>
              <a:t>/&gt;</a:t>
            </a:r>
          </a:p>
        </p:txBody>
      </p:sp>
    </p:spTree>
    <p:extLst>
      <p:ext uri="{BB962C8B-B14F-4D97-AF65-F5344CB8AC3E}">
        <p14:creationId xmlns:p14="http://schemas.microsoft.com/office/powerpoint/2010/main" val="4129480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36B22-6328-F50B-5E7B-B43B5C92F9C9}"/>
              </a:ext>
            </a:extLst>
          </p:cNvPr>
          <p:cNvSpPr>
            <a:spLocks noGrp="1"/>
          </p:cNvSpPr>
          <p:nvPr>
            <p:ph type="title"/>
          </p:nvPr>
        </p:nvSpPr>
        <p:spPr/>
        <p:txBody>
          <a:bodyPr/>
          <a:lstStyle/>
          <a:p>
            <a:r>
              <a:rPr lang="en-US" dirty="0"/>
              <a:t>Step 2: Add </a:t>
            </a:r>
            <a:r>
              <a:rPr lang="en-US" dirty="0" err="1"/>
              <a:t>MapFragment</a:t>
            </a:r>
            <a:endParaRPr lang="en-VN" dirty="0"/>
          </a:p>
        </p:txBody>
      </p:sp>
      <p:pic>
        <p:nvPicPr>
          <p:cNvPr id="4" name="Picture 3">
            <a:extLst>
              <a:ext uri="{FF2B5EF4-FFF2-40B4-BE49-F238E27FC236}">
                <a16:creationId xmlns:a16="http://schemas.microsoft.com/office/drawing/2014/main" id="{4E6755E4-7D94-194A-9B84-4E30CEC96807}"/>
              </a:ext>
            </a:extLst>
          </p:cNvPr>
          <p:cNvPicPr>
            <a:picLocks noChangeAspect="1"/>
          </p:cNvPicPr>
          <p:nvPr/>
        </p:nvPicPr>
        <p:blipFill>
          <a:blip r:embed="rId2"/>
          <a:stretch>
            <a:fillRect/>
          </a:stretch>
        </p:blipFill>
        <p:spPr>
          <a:xfrm>
            <a:off x="935635" y="1790522"/>
            <a:ext cx="7240809" cy="3278857"/>
          </a:xfrm>
          <a:prstGeom prst="rect">
            <a:avLst/>
          </a:prstGeom>
        </p:spPr>
      </p:pic>
      <p:sp>
        <p:nvSpPr>
          <p:cNvPr id="5" name="TextBox 4">
            <a:extLst>
              <a:ext uri="{FF2B5EF4-FFF2-40B4-BE49-F238E27FC236}">
                <a16:creationId xmlns:a16="http://schemas.microsoft.com/office/drawing/2014/main" id="{DDEBDB5D-AB02-98AA-8C43-46F548292E5A}"/>
              </a:ext>
            </a:extLst>
          </p:cNvPr>
          <p:cNvSpPr txBox="1"/>
          <p:nvPr/>
        </p:nvSpPr>
        <p:spPr>
          <a:xfrm>
            <a:off x="759279" y="1124008"/>
            <a:ext cx="7661707" cy="646331"/>
          </a:xfrm>
          <a:prstGeom prst="rect">
            <a:avLst/>
          </a:prstGeom>
          <a:noFill/>
        </p:spPr>
        <p:txBody>
          <a:bodyPr wrap="square" rtlCol="0">
            <a:spAutoFit/>
          </a:bodyPr>
          <a:lstStyle/>
          <a:p>
            <a:r>
              <a:rPr lang="en-VN" dirty="0"/>
              <a:t>After add fragment, some codes is generated as below</a:t>
            </a:r>
          </a:p>
          <a:p>
            <a:r>
              <a:rPr lang="en-US" dirty="0"/>
              <a:t>I</a:t>
            </a:r>
            <a:r>
              <a:rPr lang="en-VN" dirty="0"/>
              <a:t>nclude the direction link and meta-data</a:t>
            </a:r>
          </a:p>
        </p:txBody>
      </p:sp>
    </p:spTree>
    <p:extLst>
      <p:ext uri="{BB962C8B-B14F-4D97-AF65-F5344CB8AC3E}">
        <p14:creationId xmlns:p14="http://schemas.microsoft.com/office/powerpoint/2010/main" val="2063574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E2FC1-3EF5-BAAA-0E6E-A00FEA1A7FFC}"/>
              </a:ext>
            </a:extLst>
          </p:cNvPr>
          <p:cNvSpPr>
            <a:spLocks noGrp="1"/>
          </p:cNvSpPr>
          <p:nvPr>
            <p:ph type="title"/>
          </p:nvPr>
        </p:nvSpPr>
        <p:spPr/>
        <p:txBody>
          <a:bodyPr/>
          <a:lstStyle/>
          <a:p>
            <a:r>
              <a:rPr lang="en-US" dirty="0"/>
              <a:t>Step 2: Add </a:t>
            </a:r>
            <a:r>
              <a:rPr lang="en-US" dirty="0" err="1"/>
              <a:t>MapFragment</a:t>
            </a:r>
            <a:r>
              <a:rPr lang="en-VN" dirty="0"/>
              <a:t> </a:t>
            </a:r>
          </a:p>
        </p:txBody>
      </p:sp>
      <p:sp>
        <p:nvSpPr>
          <p:cNvPr id="3" name="Text Placeholder 2">
            <a:extLst>
              <a:ext uri="{FF2B5EF4-FFF2-40B4-BE49-F238E27FC236}">
                <a16:creationId xmlns:a16="http://schemas.microsoft.com/office/drawing/2014/main" id="{FE560418-E0FA-4C4D-49D2-284B37AE316D}"/>
              </a:ext>
            </a:extLst>
          </p:cNvPr>
          <p:cNvSpPr>
            <a:spLocks noGrp="1"/>
          </p:cNvSpPr>
          <p:nvPr>
            <p:ph type="body" idx="1"/>
          </p:nvPr>
        </p:nvSpPr>
        <p:spPr>
          <a:xfrm>
            <a:off x="311700" y="1670937"/>
            <a:ext cx="8520600" cy="3416400"/>
          </a:xfrm>
        </p:spPr>
        <p:txBody>
          <a:bodyPr/>
          <a:lstStyle/>
          <a:p>
            <a:pPr marL="114300" indent="0">
              <a:buNone/>
            </a:pPr>
            <a:r>
              <a:rPr lang="en-US" i="1" dirty="0">
                <a:solidFill>
                  <a:srgbClr val="808080"/>
                </a:solidFill>
                <a:effectLst/>
              </a:rPr>
              <a:t>Go to the link from the </a:t>
            </a:r>
            <a:r>
              <a:rPr lang="en-US" i="1" dirty="0" err="1">
                <a:solidFill>
                  <a:srgbClr val="808080"/>
                </a:solidFill>
                <a:effectLst/>
              </a:rPr>
              <a:t>direcdtion</a:t>
            </a:r>
            <a:r>
              <a:rPr lang="en-US" i="1" dirty="0">
                <a:solidFill>
                  <a:srgbClr val="808080"/>
                </a:solidFill>
                <a:effectLst/>
              </a:rPr>
              <a:t> from manifest file </a:t>
            </a:r>
            <a:r>
              <a:rPr lang="en-US" i="1" dirty="0">
                <a:solidFill>
                  <a:srgbClr val="808080"/>
                </a:solidFill>
                <a:effectLst/>
                <a:hlinkClick r:id="rId2"/>
              </a:rPr>
              <a:t>https://developers.google.com/maps/documentation/android-sdk/get-api-key</a:t>
            </a:r>
            <a:endParaRPr lang="en-US" i="1" dirty="0">
              <a:solidFill>
                <a:srgbClr val="808080"/>
              </a:solidFill>
              <a:effectLst/>
            </a:endParaRPr>
          </a:p>
          <a:p>
            <a:pPr marL="114300" indent="0">
              <a:buNone/>
            </a:pPr>
            <a:endParaRPr lang="en-US" i="1" dirty="0">
              <a:solidFill>
                <a:srgbClr val="808080"/>
              </a:solidFill>
            </a:endParaRPr>
          </a:p>
          <a:p>
            <a:pPr marL="114300" indent="0">
              <a:buNone/>
            </a:pPr>
            <a:r>
              <a:rPr lang="en-US" i="1" dirty="0">
                <a:solidFill>
                  <a:srgbClr val="808080"/>
                </a:solidFill>
                <a:effectLst/>
              </a:rPr>
              <a:t>Go to the google console to create project, put SHA-1 (step 3)</a:t>
            </a:r>
            <a:endParaRPr lang="en-US" dirty="0">
              <a:solidFill>
                <a:srgbClr val="000000"/>
              </a:solidFill>
              <a:effectLst/>
            </a:endParaRPr>
          </a:p>
          <a:p>
            <a:endParaRPr lang="en-VN" dirty="0"/>
          </a:p>
        </p:txBody>
      </p:sp>
    </p:spTree>
    <p:extLst>
      <p:ext uri="{BB962C8B-B14F-4D97-AF65-F5344CB8AC3E}">
        <p14:creationId xmlns:p14="http://schemas.microsoft.com/office/powerpoint/2010/main" val="2481019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81507-9516-F3B6-730F-F82FD965237C}"/>
              </a:ext>
            </a:extLst>
          </p:cNvPr>
          <p:cNvSpPr>
            <a:spLocks noGrp="1"/>
          </p:cNvSpPr>
          <p:nvPr>
            <p:ph type="title"/>
          </p:nvPr>
        </p:nvSpPr>
        <p:spPr>
          <a:xfrm>
            <a:off x="148162" y="508333"/>
            <a:ext cx="8520600" cy="572700"/>
          </a:xfrm>
        </p:spPr>
        <p:txBody>
          <a:bodyPr/>
          <a:lstStyle/>
          <a:p>
            <a:r>
              <a:rPr lang="en-US" dirty="0"/>
              <a:t>Step 3: Get an API key</a:t>
            </a:r>
            <a:endParaRPr lang="en-VN" dirty="0"/>
          </a:p>
        </p:txBody>
      </p:sp>
      <p:sp>
        <p:nvSpPr>
          <p:cNvPr id="3" name="Text Placeholder 2">
            <a:extLst>
              <a:ext uri="{FF2B5EF4-FFF2-40B4-BE49-F238E27FC236}">
                <a16:creationId xmlns:a16="http://schemas.microsoft.com/office/drawing/2014/main" id="{9976BF69-D866-7F8F-73A3-DCB1BE52F84C}"/>
              </a:ext>
            </a:extLst>
          </p:cNvPr>
          <p:cNvSpPr>
            <a:spLocks noGrp="1"/>
          </p:cNvSpPr>
          <p:nvPr>
            <p:ph type="body" idx="1"/>
          </p:nvPr>
        </p:nvSpPr>
        <p:spPr>
          <a:xfrm>
            <a:off x="311699" y="943058"/>
            <a:ext cx="4423839" cy="3062292"/>
          </a:xfrm>
        </p:spPr>
        <p:txBody>
          <a:bodyPr/>
          <a:lstStyle/>
          <a:p>
            <a:pPr marL="114300" indent="0">
              <a:buNone/>
            </a:pPr>
            <a:r>
              <a:rPr lang="en-US" sz="2400" dirty="0"/>
              <a:t>Google won't allow you to fetch map data without an API key. </a:t>
            </a:r>
          </a:p>
          <a:p>
            <a:pPr marL="114300" indent="0">
              <a:buNone/>
            </a:pPr>
            <a:endParaRPr lang="en-US" sz="2400" dirty="0"/>
          </a:p>
          <a:p>
            <a:pPr marL="114300" indent="0">
              <a:buNone/>
            </a:pPr>
            <a:r>
              <a:rPr lang="en-VN" b="0" dirty="0"/>
              <a:t>Get SHA1 key </a:t>
            </a:r>
          </a:p>
          <a:p>
            <a:pPr marL="114300" indent="0">
              <a:buNone/>
            </a:pPr>
            <a:r>
              <a:rPr lang="en-US" b="0" dirty="0"/>
              <a:t>By running </a:t>
            </a:r>
            <a:r>
              <a:rPr lang="en-US" b="0" dirty="0" err="1"/>
              <a:t>signingReport</a:t>
            </a:r>
            <a:r>
              <a:rPr lang="en-US" b="0" dirty="0"/>
              <a:t> from</a:t>
            </a:r>
            <a:r>
              <a:rPr lang="en-VN" b="0" dirty="0"/>
              <a:t> android studio.</a:t>
            </a:r>
          </a:p>
        </p:txBody>
      </p:sp>
      <p:pic>
        <p:nvPicPr>
          <p:cNvPr id="4" name="Picture 3">
            <a:extLst>
              <a:ext uri="{FF2B5EF4-FFF2-40B4-BE49-F238E27FC236}">
                <a16:creationId xmlns:a16="http://schemas.microsoft.com/office/drawing/2014/main" id="{AFC3F088-9A62-CB15-892C-170B532C70EA}"/>
              </a:ext>
            </a:extLst>
          </p:cNvPr>
          <p:cNvPicPr>
            <a:picLocks noChangeAspect="1"/>
          </p:cNvPicPr>
          <p:nvPr/>
        </p:nvPicPr>
        <p:blipFill>
          <a:blip r:embed="rId2"/>
          <a:stretch>
            <a:fillRect/>
          </a:stretch>
        </p:blipFill>
        <p:spPr>
          <a:xfrm>
            <a:off x="5022624" y="343756"/>
            <a:ext cx="3807566" cy="2812869"/>
          </a:xfrm>
          <a:prstGeom prst="rect">
            <a:avLst/>
          </a:prstGeom>
        </p:spPr>
      </p:pic>
      <p:pic>
        <p:nvPicPr>
          <p:cNvPr id="6" name="Picture 5">
            <a:extLst>
              <a:ext uri="{FF2B5EF4-FFF2-40B4-BE49-F238E27FC236}">
                <a16:creationId xmlns:a16="http://schemas.microsoft.com/office/drawing/2014/main" id="{D60CAD36-E777-4FD8-CFFC-78A5FC74D157}"/>
              </a:ext>
            </a:extLst>
          </p:cNvPr>
          <p:cNvPicPr>
            <a:picLocks noChangeAspect="1"/>
          </p:cNvPicPr>
          <p:nvPr/>
        </p:nvPicPr>
        <p:blipFill rotWithShape="1">
          <a:blip r:embed="rId3"/>
          <a:srcRect r="6218" b="15315"/>
          <a:stretch/>
        </p:blipFill>
        <p:spPr>
          <a:xfrm>
            <a:off x="1544155" y="3294850"/>
            <a:ext cx="7289074" cy="1837800"/>
          </a:xfrm>
          <a:prstGeom prst="rect">
            <a:avLst/>
          </a:prstGeom>
        </p:spPr>
      </p:pic>
    </p:spTree>
    <p:extLst>
      <p:ext uri="{BB962C8B-B14F-4D97-AF65-F5344CB8AC3E}">
        <p14:creationId xmlns:p14="http://schemas.microsoft.com/office/powerpoint/2010/main" val="4101394068"/>
      </p:ext>
    </p:extLst>
  </p:cSld>
  <p:clrMapOvr>
    <a:masterClrMapping/>
  </p:clrMapOvr>
</p:sld>
</file>

<file path=ppt/theme/theme1.xml><?xml version="1.0" encoding="utf-8"?>
<a:theme xmlns:a="http://schemas.openxmlformats.org/drawingml/2006/main" name="2_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2. AndroidStructure" id="{C38918FD-31D2-4B51-A8B7-4A0EE41EC165}" vid="{6FFE7F4F-7E43-4C24-8C1D-EFA39DB96C43}"/>
    </a:ext>
  </a:extLst>
</a:theme>
</file>

<file path=ppt/theme/theme2.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2. AndroidStructure" id="{C38918FD-31D2-4B51-A8B7-4A0EE41EC165}" vid="{EF869649-281C-40A9-8AC9-A1A2B66CECBC}"/>
    </a:ext>
  </a:extLst>
</a:theme>
</file>

<file path=ppt/theme/theme3.xml><?xml version="1.0" encoding="utf-8"?>
<a:theme xmlns:a="http://schemas.openxmlformats.org/drawingml/2006/main" name="1_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2. AndroidStructure" id="{C38918FD-31D2-4B51-A8B7-4A0EE41EC165}" vid="{3942A3B0-E6F7-499B-90EA-0D4880C816DB}"/>
    </a:ext>
  </a:ext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Template</Template>
  <TotalTime>2128</TotalTime>
  <Words>1531</Words>
  <Application>Microsoft Macintosh PowerPoint</Application>
  <PresentationFormat>On-screen Show (16:9)</PresentationFormat>
  <Paragraphs>165</Paragraphs>
  <Slides>30</Slides>
  <Notes>1</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30</vt:i4>
      </vt:variant>
    </vt:vector>
  </HeadingPairs>
  <TitlesOfParts>
    <vt:vector size="37" baseType="lpstr">
      <vt:lpstr>Arial</vt:lpstr>
      <vt:lpstr>Myriad Pro</vt:lpstr>
      <vt:lpstr>Tahoma</vt:lpstr>
      <vt:lpstr>Times New Roman</vt:lpstr>
      <vt:lpstr>2_Theme1</vt:lpstr>
      <vt:lpstr>Theme1</vt:lpstr>
      <vt:lpstr>1_Theme1</vt:lpstr>
      <vt:lpstr>Maps, Geocoding, and Location-Based Services</vt:lpstr>
      <vt:lpstr>Contents</vt:lpstr>
      <vt:lpstr>Add Google Map to Android application </vt:lpstr>
      <vt:lpstr>Step 1: Add Google Play Services to project </vt:lpstr>
      <vt:lpstr>2. Add MapFragment </vt:lpstr>
      <vt:lpstr>Step 2: Add MapFragment </vt:lpstr>
      <vt:lpstr>Step 2: Add MapFragment</vt:lpstr>
      <vt:lpstr>Step 2: Add MapFragment </vt:lpstr>
      <vt:lpstr>Step 3: Get an API key</vt:lpstr>
      <vt:lpstr>Step 3: Get an API key </vt:lpstr>
      <vt:lpstr>Step 3: Get an API key</vt:lpstr>
      <vt:lpstr>Step 3: Get an API key</vt:lpstr>
      <vt:lpstr>Step 3: Get an API key</vt:lpstr>
      <vt:lpstr>Step 3: Get an API key</vt:lpstr>
      <vt:lpstr>Step 3: Get an API key</vt:lpstr>
      <vt:lpstr>Step 3: Get an API key</vt:lpstr>
      <vt:lpstr>Step 4. AndroidManifest.xml add permissions</vt:lpstr>
      <vt:lpstr>Step 4. AndroidManifest.xml add permissions</vt:lpstr>
      <vt:lpstr>Step 5: Wait for map to be ready </vt:lpstr>
      <vt:lpstr>GoogleMap methods</vt:lpstr>
      <vt:lpstr>GoogleMap methods</vt:lpstr>
      <vt:lpstr>The map's camera </vt:lpstr>
      <vt:lpstr>Set camera in XML</vt:lpstr>
      <vt:lpstr>Set camera in Java code</vt:lpstr>
      <vt:lpstr>Placing markers</vt:lpstr>
      <vt:lpstr>Lines and paths</vt:lpstr>
      <vt:lpstr>Accessing phone's location</vt:lpstr>
      <vt:lpstr>Location update events</vt:lpstr>
      <vt:lpstr>Classwork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Activity</dc:title>
  <cp:lastModifiedBy>Loan Bui</cp:lastModifiedBy>
  <cp:revision>387</cp:revision>
  <dcterms:modified xsi:type="dcterms:W3CDTF">2024-08-17T11:57:39Z</dcterms:modified>
</cp:coreProperties>
</file>